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804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0" r:id="rId4"/>
    <p:sldId id="258" r:id="rId5"/>
    <p:sldId id="259" r:id="rId6"/>
    <p:sldId id="261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67" autoAdjust="0"/>
  </p:normalViewPr>
  <p:slideViewPr>
    <p:cSldViewPr>
      <p:cViewPr varScale="1">
        <p:scale>
          <a:sx n="71" d="100"/>
          <a:sy n="71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34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D444D-3011-46A7-AA9D-9E36A48CB5F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013B85DD-549E-4D5A-908A-D0F84CB1635D}">
      <dgm:prSet phldrT="[Text]"/>
      <dgm:spPr/>
      <dgm:t>
        <a:bodyPr/>
        <a:lstStyle/>
        <a:p>
          <a:r>
            <a:rPr lang="en-NZ" dirty="0" smtClean="0"/>
            <a:t>C</a:t>
          </a:r>
          <a:endParaRPr lang="en-NZ" dirty="0"/>
        </a:p>
      </dgm:t>
    </dgm:pt>
    <dgm:pt modelId="{A0411888-BD57-4696-96EF-D387C7F6706D}" type="parTrans" cxnId="{92C50B76-3781-4F1F-9374-0C58CC5F64FB}">
      <dgm:prSet/>
      <dgm:spPr/>
      <dgm:t>
        <a:bodyPr/>
        <a:lstStyle/>
        <a:p>
          <a:endParaRPr lang="en-NZ"/>
        </a:p>
      </dgm:t>
    </dgm:pt>
    <dgm:pt modelId="{A861770A-E2A4-4048-B7B9-122A222B2C85}" type="sibTrans" cxnId="{92C50B76-3781-4F1F-9374-0C58CC5F64FB}">
      <dgm:prSet/>
      <dgm:spPr/>
      <dgm:t>
        <a:bodyPr/>
        <a:lstStyle/>
        <a:p>
          <a:endParaRPr lang="en-NZ"/>
        </a:p>
      </dgm:t>
    </dgm:pt>
    <dgm:pt modelId="{DE62B737-DA81-4AA0-AC5D-5E7AC2BA15B5}">
      <dgm:prSet phldrT="[Text]"/>
      <dgm:spPr/>
      <dgm:t>
        <a:bodyPr/>
        <a:lstStyle/>
        <a:p>
          <a:r>
            <a:rPr lang="en-NZ" dirty="0" smtClean="0"/>
            <a:t>P</a:t>
          </a:r>
          <a:endParaRPr lang="en-NZ" dirty="0"/>
        </a:p>
      </dgm:t>
    </dgm:pt>
    <dgm:pt modelId="{B3921686-C89F-4FC0-90CB-D2D6A978B552}" type="parTrans" cxnId="{2F2AFFEA-9287-4D59-967F-4602911A94CB}">
      <dgm:prSet/>
      <dgm:spPr/>
      <dgm:t>
        <a:bodyPr/>
        <a:lstStyle/>
        <a:p>
          <a:endParaRPr lang="en-NZ"/>
        </a:p>
      </dgm:t>
    </dgm:pt>
    <dgm:pt modelId="{946550C3-A34F-4CEB-8F55-31DAA8615C68}" type="sibTrans" cxnId="{2F2AFFEA-9287-4D59-967F-4602911A94CB}">
      <dgm:prSet/>
      <dgm:spPr/>
      <dgm:t>
        <a:bodyPr/>
        <a:lstStyle/>
        <a:p>
          <a:endParaRPr lang="en-NZ"/>
        </a:p>
      </dgm:t>
    </dgm:pt>
    <dgm:pt modelId="{FB1A5BFA-7AA1-4731-B60E-ACDE398A9780}">
      <dgm:prSet phldrT="[Text]"/>
      <dgm:spPr/>
      <dgm:t>
        <a:bodyPr/>
        <a:lstStyle/>
        <a:p>
          <a:r>
            <a:rPr lang="en-NZ" dirty="0" smtClean="0"/>
            <a:t>A</a:t>
          </a:r>
          <a:endParaRPr lang="en-NZ" dirty="0"/>
        </a:p>
      </dgm:t>
    </dgm:pt>
    <dgm:pt modelId="{A705A820-E1E6-451F-BD9F-706F35263DA0}" type="parTrans" cxnId="{7693FC12-122E-4BE2-B739-92293A1885F6}">
      <dgm:prSet/>
      <dgm:spPr/>
      <dgm:t>
        <a:bodyPr/>
        <a:lstStyle/>
        <a:p>
          <a:endParaRPr lang="en-NZ"/>
        </a:p>
      </dgm:t>
    </dgm:pt>
    <dgm:pt modelId="{DA0FF58F-5499-4EDE-8B82-7ABF444D99E2}" type="sibTrans" cxnId="{7693FC12-122E-4BE2-B739-92293A1885F6}">
      <dgm:prSet/>
      <dgm:spPr/>
      <dgm:t>
        <a:bodyPr/>
        <a:lstStyle/>
        <a:p>
          <a:endParaRPr lang="en-NZ"/>
        </a:p>
      </dgm:t>
    </dgm:pt>
    <dgm:pt modelId="{E6E1D6DC-0CD2-4B8B-8760-1FF1AA73C12C}" type="pres">
      <dgm:prSet presAssocID="{81CD444D-3011-46A7-AA9D-9E36A48CB5F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NZ"/>
        </a:p>
      </dgm:t>
    </dgm:pt>
    <dgm:pt modelId="{44AB998A-1172-413F-A260-6F75FDD03217}" type="pres">
      <dgm:prSet presAssocID="{013B85DD-549E-4D5A-908A-D0F84CB1635D}" presName="node" presStyleLbl="node1" presStyleIdx="0" presStyleCnt="3" custScaleX="64471" custScaleY="73059" custRadScaleRad="138029" custRadScaleInc="118063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082D79D0-B41E-4E22-B8D2-D018A2318E8C}" type="pres">
      <dgm:prSet presAssocID="{A861770A-E2A4-4048-B7B9-122A222B2C85}" presName="sibTrans" presStyleLbl="sibTrans2D1" presStyleIdx="0" presStyleCnt="3" custScaleX="204315" custScaleY="60408" custLinFactNeighborX="24413" custLinFactNeighborY="-5469"/>
      <dgm:spPr>
        <a:prstGeom prst="leftRightArrow">
          <a:avLst/>
        </a:prstGeom>
      </dgm:spPr>
      <dgm:t>
        <a:bodyPr/>
        <a:lstStyle/>
        <a:p>
          <a:endParaRPr lang="en-NZ"/>
        </a:p>
      </dgm:t>
    </dgm:pt>
    <dgm:pt modelId="{40648518-32CC-4074-93F7-17B23FC7F084}" type="pres">
      <dgm:prSet presAssocID="{A861770A-E2A4-4048-B7B9-122A222B2C85}" presName="connectorText" presStyleLbl="sibTrans2D1" presStyleIdx="0" presStyleCnt="3"/>
      <dgm:spPr/>
      <dgm:t>
        <a:bodyPr/>
        <a:lstStyle/>
        <a:p>
          <a:endParaRPr lang="en-NZ"/>
        </a:p>
      </dgm:t>
    </dgm:pt>
    <dgm:pt modelId="{C4B1C96A-5F68-4343-8264-1CD08A3660C2}" type="pres">
      <dgm:prSet presAssocID="{DE62B737-DA81-4AA0-AC5D-5E7AC2BA15B5}" presName="node" presStyleLbl="node1" presStyleIdx="1" presStyleCnt="3" custScaleX="66305" custScaleY="65248" custRadScaleRad="197142" custRadScaleInc="-21739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6D03310A-3A08-4FB0-BFC6-79AF33239718}" type="pres">
      <dgm:prSet presAssocID="{946550C3-A34F-4CEB-8F55-31DAA8615C68}" presName="sibTrans" presStyleLbl="sibTrans2D1" presStyleIdx="1" presStyleCnt="3" custScaleX="247033" custScaleY="72816" custLinFactNeighborY="58867" custRadScaleRad="178164" custRadScaleInc="-2147483648"/>
      <dgm:spPr>
        <a:prstGeom prst="leftRightArrow">
          <a:avLst/>
        </a:prstGeom>
      </dgm:spPr>
      <dgm:t>
        <a:bodyPr/>
        <a:lstStyle/>
        <a:p>
          <a:endParaRPr lang="en-NZ"/>
        </a:p>
      </dgm:t>
    </dgm:pt>
    <dgm:pt modelId="{4AFF6676-D836-43D4-A608-F7DF626DCADB}" type="pres">
      <dgm:prSet presAssocID="{946550C3-A34F-4CEB-8F55-31DAA8615C68}" presName="connectorText" presStyleLbl="sibTrans2D1" presStyleIdx="1" presStyleCnt="3"/>
      <dgm:spPr/>
      <dgm:t>
        <a:bodyPr/>
        <a:lstStyle/>
        <a:p>
          <a:endParaRPr lang="en-NZ"/>
        </a:p>
      </dgm:t>
    </dgm:pt>
    <dgm:pt modelId="{18C2889B-2520-42EC-8A40-9CE6D81C6BE5}" type="pres">
      <dgm:prSet presAssocID="{FB1A5BFA-7AA1-4731-B60E-ACDE398A9780}" presName="node" presStyleLbl="node1" presStyleIdx="2" presStyleCnt="3" custScaleX="62913" custScaleY="68587" custRadScaleRad="88381" custRadScaleInc="-182767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5A94E2C7-C997-4E21-8E0A-98FDAE064EAE}" type="pres">
      <dgm:prSet presAssocID="{DA0FF58F-5499-4EDE-8B82-7ABF444D99E2}" presName="sibTrans" presStyleLbl="sibTrans2D1" presStyleIdx="2" presStyleCnt="3" custScaleX="190073" custScaleY="60643" custLinFactNeighborX="-12307" custLinFactNeighborY="-17099" custRadScaleRad="263541" custRadScaleInc="-2147483648"/>
      <dgm:spPr>
        <a:prstGeom prst="leftRightArrow">
          <a:avLst/>
        </a:prstGeom>
      </dgm:spPr>
      <dgm:t>
        <a:bodyPr/>
        <a:lstStyle/>
        <a:p>
          <a:endParaRPr lang="en-NZ"/>
        </a:p>
      </dgm:t>
    </dgm:pt>
    <dgm:pt modelId="{DA177175-7A47-4EFE-9C68-85EBC014D491}" type="pres">
      <dgm:prSet presAssocID="{DA0FF58F-5499-4EDE-8B82-7ABF444D99E2}" presName="connectorText" presStyleLbl="sibTrans2D1" presStyleIdx="2" presStyleCnt="3"/>
      <dgm:spPr/>
      <dgm:t>
        <a:bodyPr/>
        <a:lstStyle/>
        <a:p>
          <a:endParaRPr lang="en-NZ"/>
        </a:p>
      </dgm:t>
    </dgm:pt>
  </dgm:ptLst>
  <dgm:cxnLst>
    <dgm:cxn modelId="{B1EEE087-6F0E-4381-A923-D1785B5B8E66}" type="presOf" srcId="{DE62B737-DA81-4AA0-AC5D-5E7AC2BA15B5}" destId="{C4B1C96A-5F68-4343-8264-1CD08A3660C2}" srcOrd="0" destOrd="0" presId="urn:microsoft.com/office/officeart/2005/8/layout/cycle2"/>
    <dgm:cxn modelId="{755DFC20-78D8-4148-B9C2-59423CE72E16}" type="presOf" srcId="{946550C3-A34F-4CEB-8F55-31DAA8615C68}" destId="{4AFF6676-D836-43D4-A608-F7DF626DCADB}" srcOrd="1" destOrd="0" presId="urn:microsoft.com/office/officeart/2005/8/layout/cycle2"/>
    <dgm:cxn modelId="{B79AA326-CE3F-4F05-8C56-0F3917AA9131}" type="presOf" srcId="{946550C3-A34F-4CEB-8F55-31DAA8615C68}" destId="{6D03310A-3A08-4FB0-BFC6-79AF33239718}" srcOrd="0" destOrd="0" presId="urn:microsoft.com/office/officeart/2005/8/layout/cycle2"/>
    <dgm:cxn modelId="{5589CD2B-4B23-4F28-8AE5-9E027B5F3732}" type="presOf" srcId="{81CD444D-3011-46A7-AA9D-9E36A48CB5F1}" destId="{E6E1D6DC-0CD2-4B8B-8760-1FF1AA73C12C}" srcOrd="0" destOrd="0" presId="urn:microsoft.com/office/officeart/2005/8/layout/cycle2"/>
    <dgm:cxn modelId="{92C50B76-3781-4F1F-9374-0C58CC5F64FB}" srcId="{81CD444D-3011-46A7-AA9D-9E36A48CB5F1}" destId="{013B85DD-549E-4D5A-908A-D0F84CB1635D}" srcOrd="0" destOrd="0" parTransId="{A0411888-BD57-4696-96EF-D387C7F6706D}" sibTransId="{A861770A-E2A4-4048-B7B9-122A222B2C85}"/>
    <dgm:cxn modelId="{2F2AFFEA-9287-4D59-967F-4602911A94CB}" srcId="{81CD444D-3011-46A7-AA9D-9E36A48CB5F1}" destId="{DE62B737-DA81-4AA0-AC5D-5E7AC2BA15B5}" srcOrd="1" destOrd="0" parTransId="{B3921686-C89F-4FC0-90CB-D2D6A978B552}" sibTransId="{946550C3-A34F-4CEB-8F55-31DAA8615C68}"/>
    <dgm:cxn modelId="{FC591D85-DBB6-4549-A42B-6606FF69D849}" type="presOf" srcId="{FB1A5BFA-7AA1-4731-B60E-ACDE398A9780}" destId="{18C2889B-2520-42EC-8A40-9CE6D81C6BE5}" srcOrd="0" destOrd="0" presId="urn:microsoft.com/office/officeart/2005/8/layout/cycle2"/>
    <dgm:cxn modelId="{A103167C-55DC-4C23-888A-C18BF1004AB9}" type="presOf" srcId="{DA0FF58F-5499-4EDE-8B82-7ABF444D99E2}" destId="{5A94E2C7-C997-4E21-8E0A-98FDAE064EAE}" srcOrd="0" destOrd="0" presId="urn:microsoft.com/office/officeart/2005/8/layout/cycle2"/>
    <dgm:cxn modelId="{7EC3644B-EF3F-455C-A035-26C132DD0308}" type="presOf" srcId="{A861770A-E2A4-4048-B7B9-122A222B2C85}" destId="{40648518-32CC-4074-93F7-17B23FC7F084}" srcOrd="1" destOrd="0" presId="urn:microsoft.com/office/officeart/2005/8/layout/cycle2"/>
    <dgm:cxn modelId="{EDEB948F-5E3F-4A61-A0ED-1130BDD51993}" type="presOf" srcId="{DA0FF58F-5499-4EDE-8B82-7ABF444D99E2}" destId="{DA177175-7A47-4EFE-9C68-85EBC014D491}" srcOrd="1" destOrd="0" presId="urn:microsoft.com/office/officeart/2005/8/layout/cycle2"/>
    <dgm:cxn modelId="{7693FC12-122E-4BE2-B739-92293A1885F6}" srcId="{81CD444D-3011-46A7-AA9D-9E36A48CB5F1}" destId="{FB1A5BFA-7AA1-4731-B60E-ACDE398A9780}" srcOrd="2" destOrd="0" parTransId="{A705A820-E1E6-451F-BD9F-706F35263DA0}" sibTransId="{DA0FF58F-5499-4EDE-8B82-7ABF444D99E2}"/>
    <dgm:cxn modelId="{0A8901C1-22B0-4B50-BE3C-9B06263B2079}" type="presOf" srcId="{013B85DD-549E-4D5A-908A-D0F84CB1635D}" destId="{44AB998A-1172-413F-A260-6F75FDD03217}" srcOrd="0" destOrd="0" presId="urn:microsoft.com/office/officeart/2005/8/layout/cycle2"/>
    <dgm:cxn modelId="{9F9557DC-B027-401D-AA8F-0207B954B76C}" type="presOf" srcId="{A861770A-E2A4-4048-B7B9-122A222B2C85}" destId="{082D79D0-B41E-4E22-B8D2-D018A2318E8C}" srcOrd="0" destOrd="0" presId="urn:microsoft.com/office/officeart/2005/8/layout/cycle2"/>
    <dgm:cxn modelId="{52EBFBDE-F1F7-45CE-A2B4-2711FC22EB02}" type="presParOf" srcId="{E6E1D6DC-0CD2-4B8B-8760-1FF1AA73C12C}" destId="{44AB998A-1172-413F-A260-6F75FDD03217}" srcOrd="0" destOrd="0" presId="urn:microsoft.com/office/officeart/2005/8/layout/cycle2"/>
    <dgm:cxn modelId="{0F18ACAE-2FB5-4D5E-9BDB-8FAE49F3AE17}" type="presParOf" srcId="{E6E1D6DC-0CD2-4B8B-8760-1FF1AA73C12C}" destId="{082D79D0-B41E-4E22-B8D2-D018A2318E8C}" srcOrd="1" destOrd="0" presId="urn:microsoft.com/office/officeart/2005/8/layout/cycle2"/>
    <dgm:cxn modelId="{AE6B0A84-0712-42F9-B70E-2E8CD3439E75}" type="presParOf" srcId="{082D79D0-B41E-4E22-B8D2-D018A2318E8C}" destId="{40648518-32CC-4074-93F7-17B23FC7F084}" srcOrd="0" destOrd="0" presId="urn:microsoft.com/office/officeart/2005/8/layout/cycle2"/>
    <dgm:cxn modelId="{5D023E92-CDE9-49C8-8F8F-632084905B75}" type="presParOf" srcId="{E6E1D6DC-0CD2-4B8B-8760-1FF1AA73C12C}" destId="{C4B1C96A-5F68-4343-8264-1CD08A3660C2}" srcOrd="2" destOrd="0" presId="urn:microsoft.com/office/officeart/2005/8/layout/cycle2"/>
    <dgm:cxn modelId="{3385E47A-82FC-4087-B169-6A2A8617CB10}" type="presParOf" srcId="{E6E1D6DC-0CD2-4B8B-8760-1FF1AA73C12C}" destId="{6D03310A-3A08-4FB0-BFC6-79AF33239718}" srcOrd="3" destOrd="0" presId="urn:microsoft.com/office/officeart/2005/8/layout/cycle2"/>
    <dgm:cxn modelId="{536A30AC-C2F2-415A-9A86-EFEC5E6C378A}" type="presParOf" srcId="{6D03310A-3A08-4FB0-BFC6-79AF33239718}" destId="{4AFF6676-D836-43D4-A608-F7DF626DCADB}" srcOrd="0" destOrd="0" presId="urn:microsoft.com/office/officeart/2005/8/layout/cycle2"/>
    <dgm:cxn modelId="{302669E2-7DA7-452B-BB4B-3749AD6A76BE}" type="presParOf" srcId="{E6E1D6DC-0CD2-4B8B-8760-1FF1AA73C12C}" destId="{18C2889B-2520-42EC-8A40-9CE6D81C6BE5}" srcOrd="4" destOrd="0" presId="urn:microsoft.com/office/officeart/2005/8/layout/cycle2"/>
    <dgm:cxn modelId="{DB7D37F1-95E7-4F94-9C03-14D48B0593B0}" type="presParOf" srcId="{E6E1D6DC-0CD2-4B8B-8760-1FF1AA73C12C}" destId="{5A94E2C7-C997-4E21-8E0A-98FDAE064EAE}" srcOrd="5" destOrd="0" presId="urn:microsoft.com/office/officeart/2005/8/layout/cycle2"/>
    <dgm:cxn modelId="{1B20E171-7F9A-4124-89DC-396D458DCB1C}" type="presParOf" srcId="{5A94E2C7-C997-4E21-8E0A-98FDAE064EAE}" destId="{DA177175-7A47-4EFE-9C68-85EBC014D491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8CD4DC-F333-407D-B3FC-6AF5094C3FC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3ED88AC-A04F-4D03-AA35-96A5AB7347EF}" type="pres">
      <dgm:prSet presAssocID="{3D8CD4DC-F333-407D-B3FC-6AF5094C3FC8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19835630-636D-4E5F-9BCF-49F134D3D391}" type="presOf" srcId="{3D8CD4DC-F333-407D-B3FC-6AF5094C3FC8}" destId="{93ED88AC-A04F-4D03-AA35-96A5AB7347EF}" srcOrd="0" destOrd="0" presId="urn:microsoft.com/office/officeart/2005/8/layout/chevr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E2CCEE-DAA0-4758-92AE-AC071E30F82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349DA1F-5465-4CAC-91D9-AFCB4A883244}">
      <dgm:prSet phldrT="[Text]"/>
      <dgm:spPr/>
      <dgm:t>
        <a:bodyPr/>
        <a:lstStyle/>
        <a:p>
          <a:r>
            <a:rPr lang="en-NZ" dirty="0" smtClean="0"/>
            <a:t>Pain</a:t>
          </a:r>
          <a:endParaRPr lang="en-NZ" dirty="0"/>
        </a:p>
      </dgm:t>
    </dgm:pt>
    <dgm:pt modelId="{01D24E08-039B-4B8F-8F1A-49F16419AD13}" type="parTrans" cxnId="{7650E22A-BA73-426D-8635-A069DC619D4F}">
      <dgm:prSet/>
      <dgm:spPr/>
      <dgm:t>
        <a:bodyPr/>
        <a:lstStyle/>
        <a:p>
          <a:endParaRPr lang="en-NZ"/>
        </a:p>
      </dgm:t>
    </dgm:pt>
    <dgm:pt modelId="{1BD35DEA-68B2-4686-BE1F-BE47E05D0F47}" type="sibTrans" cxnId="{7650E22A-BA73-426D-8635-A069DC619D4F}">
      <dgm:prSet/>
      <dgm:spPr/>
      <dgm:t>
        <a:bodyPr/>
        <a:lstStyle/>
        <a:p>
          <a:endParaRPr lang="en-NZ"/>
        </a:p>
      </dgm:t>
    </dgm:pt>
    <dgm:pt modelId="{B5991D89-FA77-4E54-93EF-C8EEC1C75E49}">
      <dgm:prSet phldrT="[Text]"/>
      <dgm:spPr/>
      <dgm:t>
        <a:bodyPr/>
        <a:lstStyle/>
        <a:p>
          <a:r>
            <a:rPr lang="en-NZ" dirty="0" smtClean="0"/>
            <a:t>Memory</a:t>
          </a:r>
          <a:endParaRPr lang="en-NZ" dirty="0"/>
        </a:p>
      </dgm:t>
    </dgm:pt>
    <dgm:pt modelId="{AE33600B-93E3-4809-8EED-3C66D1330CED}" type="parTrans" cxnId="{0A9D8A2D-301E-414E-A39F-F25CFB677D10}">
      <dgm:prSet/>
      <dgm:spPr/>
      <dgm:t>
        <a:bodyPr/>
        <a:lstStyle/>
        <a:p>
          <a:endParaRPr lang="en-NZ"/>
        </a:p>
      </dgm:t>
    </dgm:pt>
    <dgm:pt modelId="{9D090A86-EECB-4A7D-90A6-A37C5FB5CDFE}" type="sibTrans" cxnId="{0A9D8A2D-301E-414E-A39F-F25CFB677D10}">
      <dgm:prSet/>
      <dgm:spPr/>
      <dgm:t>
        <a:bodyPr/>
        <a:lstStyle/>
        <a:p>
          <a:endParaRPr lang="en-NZ"/>
        </a:p>
      </dgm:t>
    </dgm:pt>
    <dgm:pt modelId="{3D8DC4CF-658E-4654-B117-39145D4946AB}">
      <dgm:prSet phldrT="[Text]"/>
      <dgm:spPr/>
      <dgm:t>
        <a:bodyPr/>
        <a:lstStyle/>
        <a:p>
          <a:r>
            <a:rPr lang="en-NZ" dirty="0" smtClean="0"/>
            <a:t>Response</a:t>
          </a:r>
          <a:endParaRPr lang="en-NZ" dirty="0"/>
        </a:p>
      </dgm:t>
    </dgm:pt>
    <dgm:pt modelId="{73B45BD5-34B2-41A3-8FE7-4F8B185FBF24}" type="parTrans" cxnId="{F3FE8FA1-F58C-41DA-B8CF-2C7F484AE7A4}">
      <dgm:prSet/>
      <dgm:spPr/>
      <dgm:t>
        <a:bodyPr/>
        <a:lstStyle/>
        <a:p>
          <a:endParaRPr lang="en-NZ"/>
        </a:p>
      </dgm:t>
    </dgm:pt>
    <dgm:pt modelId="{EF0CA118-B674-4FAA-B2F1-3230230A5B5E}" type="sibTrans" cxnId="{F3FE8FA1-F58C-41DA-B8CF-2C7F484AE7A4}">
      <dgm:prSet/>
      <dgm:spPr/>
      <dgm:t>
        <a:bodyPr/>
        <a:lstStyle/>
        <a:p>
          <a:endParaRPr lang="en-NZ"/>
        </a:p>
      </dgm:t>
    </dgm:pt>
    <dgm:pt modelId="{BBCAD364-1055-40C5-845A-35E6CA248543}" type="pres">
      <dgm:prSet presAssocID="{EDE2CCEE-DAA0-4758-92AE-AC071E30F82E}" presName="Name0" presStyleCnt="0">
        <dgm:presLayoutVars>
          <dgm:dir/>
          <dgm:resizeHandles val="exact"/>
        </dgm:presLayoutVars>
      </dgm:prSet>
      <dgm:spPr/>
    </dgm:pt>
    <dgm:pt modelId="{129B676E-2013-4513-A889-EADEE53CDA79}" type="pres">
      <dgm:prSet presAssocID="{F349DA1F-5465-4CAC-91D9-AFCB4A883244}" presName="node" presStyleLbl="node1" presStyleIdx="0" presStyleCnt="3" custScaleX="63075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2B9820DC-35C8-49B1-9D98-F5E21610D2A6}" type="pres">
      <dgm:prSet presAssocID="{1BD35DEA-68B2-4686-BE1F-BE47E05D0F47}" presName="sibTrans" presStyleLbl="sibTrans2D1" presStyleIdx="0" presStyleCnt="2"/>
      <dgm:spPr/>
      <dgm:t>
        <a:bodyPr/>
        <a:lstStyle/>
        <a:p>
          <a:endParaRPr lang="en-NZ"/>
        </a:p>
      </dgm:t>
    </dgm:pt>
    <dgm:pt modelId="{56E9D585-51F2-4EDD-B63D-E2E99AD76FC8}" type="pres">
      <dgm:prSet presAssocID="{1BD35DEA-68B2-4686-BE1F-BE47E05D0F47}" presName="connectorText" presStyleLbl="sibTrans2D1" presStyleIdx="0" presStyleCnt="2"/>
      <dgm:spPr/>
      <dgm:t>
        <a:bodyPr/>
        <a:lstStyle/>
        <a:p>
          <a:endParaRPr lang="en-NZ"/>
        </a:p>
      </dgm:t>
    </dgm:pt>
    <dgm:pt modelId="{7F38AB9C-06E8-4EDA-9F86-6EA945E79BF6}" type="pres">
      <dgm:prSet presAssocID="{B5991D89-FA77-4E54-93EF-C8EEC1C75E49}" presName="node" presStyleLbl="node1" presStyleIdx="1" presStyleCnt="3" custScaleX="71707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72303419-EF0E-4A03-B16D-4738680943B9}" type="pres">
      <dgm:prSet presAssocID="{9D090A86-EECB-4A7D-90A6-A37C5FB5CDFE}" presName="sibTrans" presStyleLbl="sibTrans2D1" presStyleIdx="1" presStyleCnt="2"/>
      <dgm:spPr/>
      <dgm:t>
        <a:bodyPr/>
        <a:lstStyle/>
        <a:p>
          <a:endParaRPr lang="en-NZ"/>
        </a:p>
      </dgm:t>
    </dgm:pt>
    <dgm:pt modelId="{B006F734-F6B5-41AB-9F16-A0B64684FFDD}" type="pres">
      <dgm:prSet presAssocID="{9D090A86-EECB-4A7D-90A6-A37C5FB5CDFE}" presName="connectorText" presStyleLbl="sibTrans2D1" presStyleIdx="1" presStyleCnt="2"/>
      <dgm:spPr/>
      <dgm:t>
        <a:bodyPr/>
        <a:lstStyle/>
        <a:p>
          <a:endParaRPr lang="en-NZ"/>
        </a:p>
      </dgm:t>
    </dgm:pt>
    <dgm:pt modelId="{6EDFBB67-0D33-4E86-910E-5A5D64491724}" type="pres">
      <dgm:prSet presAssocID="{3D8DC4CF-658E-4654-B117-39145D4946AB}" presName="node" presStyleLbl="node1" presStyleIdx="2" presStyleCnt="3" custScaleX="70946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3052B45E-094F-4821-BAC7-A5DE3A8EC25C}" type="presOf" srcId="{9D090A86-EECB-4A7D-90A6-A37C5FB5CDFE}" destId="{72303419-EF0E-4A03-B16D-4738680943B9}" srcOrd="0" destOrd="0" presId="urn:microsoft.com/office/officeart/2005/8/layout/process1"/>
    <dgm:cxn modelId="{BA1B0761-6086-4EDC-9EC8-0A6EF1B3C255}" type="presOf" srcId="{B5991D89-FA77-4E54-93EF-C8EEC1C75E49}" destId="{7F38AB9C-06E8-4EDA-9F86-6EA945E79BF6}" srcOrd="0" destOrd="0" presId="urn:microsoft.com/office/officeart/2005/8/layout/process1"/>
    <dgm:cxn modelId="{0A9D8A2D-301E-414E-A39F-F25CFB677D10}" srcId="{EDE2CCEE-DAA0-4758-92AE-AC071E30F82E}" destId="{B5991D89-FA77-4E54-93EF-C8EEC1C75E49}" srcOrd="1" destOrd="0" parTransId="{AE33600B-93E3-4809-8EED-3C66D1330CED}" sibTransId="{9D090A86-EECB-4A7D-90A6-A37C5FB5CDFE}"/>
    <dgm:cxn modelId="{7650E22A-BA73-426D-8635-A069DC619D4F}" srcId="{EDE2CCEE-DAA0-4758-92AE-AC071E30F82E}" destId="{F349DA1F-5465-4CAC-91D9-AFCB4A883244}" srcOrd="0" destOrd="0" parTransId="{01D24E08-039B-4B8F-8F1A-49F16419AD13}" sibTransId="{1BD35DEA-68B2-4686-BE1F-BE47E05D0F47}"/>
    <dgm:cxn modelId="{F2B1D72A-1E9D-424A-B125-D3A581AB3842}" type="presOf" srcId="{F349DA1F-5465-4CAC-91D9-AFCB4A883244}" destId="{129B676E-2013-4513-A889-EADEE53CDA79}" srcOrd="0" destOrd="0" presId="urn:microsoft.com/office/officeart/2005/8/layout/process1"/>
    <dgm:cxn modelId="{DABEC72F-96A5-4F7E-9189-02087E3CC0A1}" type="presOf" srcId="{1BD35DEA-68B2-4686-BE1F-BE47E05D0F47}" destId="{56E9D585-51F2-4EDD-B63D-E2E99AD76FC8}" srcOrd="1" destOrd="0" presId="urn:microsoft.com/office/officeart/2005/8/layout/process1"/>
    <dgm:cxn modelId="{F3FE8FA1-F58C-41DA-B8CF-2C7F484AE7A4}" srcId="{EDE2CCEE-DAA0-4758-92AE-AC071E30F82E}" destId="{3D8DC4CF-658E-4654-B117-39145D4946AB}" srcOrd="2" destOrd="0" parTransId="{73B45BD5-34B2-41A3-8FE7-4F8B185FBF24}" sibTransId="{EF0CA118-B674-4FAA-B2F1-3230230A5B5E}"/>
    <dgm:cxn modelId="{31CB92D8-C71E-4C2C-8FA0-34A66EA81AB5}" type="presOf" srcId="{3D8DC4CF-658E-4654-B117-39145D4946AB}" destId="{6EDFBB67-0D33-4E86-910E-5A5D64491724}" srcOrd="0" destOrd="0" presId="urn:microsoft.com/office/officeart/2005/8/layout/process1"/>
    <dgm:cxn modelId="{94C22477-1C6E-42F8-8F18-8F5D214D4E69}" type="presOf" srcId="{1BD35DEA-68B2-4686-BE1F-BE47E05D0F47}" destId="{2B9820DC-35C8-49B1-9D98-F5E21610D2A6}" srcOrd="0" destOrd="0" presId="urn:microsoft.com/office/officeart/2005/8/layout/process1"/>
    <dgm:cxn modelId="{B39B8A42-BB66-42AA-BEF5-3EB49C0134D4}" type="presOf" srcId="{9D090A86-EECB-4A7D-90A6-A37C5FB5CDFE}" destId="{B006F734-F6B5-41AB-9F16-A0B64684FFDD}" srcOrd="1" destOrd="0" presId="urn:microsoft.com/office/officeart/2005/8/layout/process1"/>
    <dgm:cxn modelId="{7F19C3DD-E2FA-4FFD-A9B9-741AEF585425}" type="presOf" srcId="{EDE2CCEE-DAA0-4758-92AE-AC071E30F82E}" destId="{BBCAD364-1055-40C5-845A-35E6CA248543}" srcOrd="0" destOrd="0" presId="urn:microsoft.com/office/officeart/2005/8/layout/process1"/>
    <dgm:cxn modelId="{76E8BD6C-1514-4582-8EBC-11251A45675F}" type="presParOf" srcId="{BBCAD364-1055-40C5-845A-35E6CA248543}" destId="{129B676E-2013-4513-A889-EADEE53CDA79}" srcOrd="0" destOrd="0" presId="urn:microsoft.com/office/officeart/2005/8/layout/process1"/>
    <dgm:cxn modelId="{1B0F0C3E-0AE4-44DE-BD86-1ED9740E4D07}" type="presParOf" srcId="{BBCAD364-1055-40C5-845A-35E6CA248543}" destId="{2B9820DC-35C8-49B1-9D98-F5E21610D2A6}" srcOrd="1" destOrd="0" presId="urn:microsoft.com/office/officeart/2005/8/layout/process1"/>
    <dgm:cxn modelId="{D1ED057C-AE0A-4205-A8CC-CD55DAD68D85}" type="presParOf" srcId="{2B9820DC-35C8-49B1-9D98-F5E21610D2A6}" destId="{56E9D585-51F2-4EDD-B63D-E2E99AD76FC8}" srcOrd="0" destOrd="0" presId="urn:microsoft.com/office/officeart/2005/8/layout/process1"/>
    <dgm:cxn modelId="{7CDB6307-661F-4C44-993B-50E40902C74B}" type="presParOf" srcId="{BBCAD364-1055-40C5-845A-35E6CA248543}" destId="{7F38AB9C-06E8-4EDA-9F86-6EA945E79BF6}" srcOrd="2" destOrd="0" presId="urn:microsoft.com/office/officeart/2005/8/layout/process1"/>
    <dgm:cxn modelId="{163BB252-90C4-4A83-9A5F-D530BC400BEF}" type="presParOf" srcId="{BBCAD364-1055-40C5-845A-35E6CA248543}" destId="{72303419-EF0E-4A03-B16D-4738680943B9}" srcOrd="3" destOrd="0" presId="urn:microsoft.com/office/officeart/2005/8/layout/process1"/>
    <dgm:cxn modelId="{651CE526-43B3-45D1-A109-31E0EB6A0AB6}" type="presParOf" srcId="{72303419-EF0E-4A03-B16D-4738680943B9}" destId="{B006F734-F6B5-41AB-9F16-A0B64684FFDD}" srcOrd="0" destOrd="0" presId="urn:microsoft.com/office/officeart/2005/8/layout/process1"/>
    <dgm:cxn modelId="{F7D0B61E-EC91-4AA4-A60A-400022F5EA72}" type="presParOf" srcId="{BBCAD364-1055-40C5-845A-35E6CA248543}" destId="{6EDFBB67-0D33-4E86-910E-5A5D64491724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ACA68-AEE5-409E-8791-DD4481CFA673}" type="datetimeFigureOut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046EE-80C5-4059-8664-81A9B87B834F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7898B-03DE-4281-A3C8-C09613791844}" type="datetimeFigureOut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25390-00D3-4842-BABB-13F397B5303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400D-2E3F-48D2-8531-14BF177BB65C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60688-7CAC-4711-908A-6759EFEE00EC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CD83A-CE91-44B3-B684-EECEB1AB2685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14C52F-69D2-4185-A44A-1A455F9D33EE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2BD844-926B-46B4-BB97-014A9C55ACB5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1C6EE0-DB9C-4305-9F97-94D27E041B2A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9AFCCC-B30B-42D9-B6EB-B8F90D4CC3C8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DDA556-CA55-403D-89B3-BF65DACB2E98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65492-B5F6-4B01-9A3D-3667FF7ABD02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7D4A99-A41D-4A42-9DA1-9846CAA1DE8D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9B050DE-DDA9-43FE-AE0D-EC8AD0B1AE33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97AB1-346B-4288-BB1D-8830A9DFBD85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7D7286-424F-45A1-B6C8-443DB16337A2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B93F92-4149-4854-86EE-A8ED78C46405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0C9428-C0CF-487E-AF2C-0D39E4A1AF78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24315E-7CCC-458F-A8C7-1501E4312AE4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1B832-E3A5-4647-9219-544A5E622CD5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2A832-769F-4141-A8CB-234CD5BA0ABF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F101-EB69-4D97-9A08-1BC6E7096CCC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D0364-D795-472D-A465-40372F6245B1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C41B0-8037-4E75-B307-AE2CF10A61BA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E9FEB-B9D6-4892-A149-FB8493BD373E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AE066-8082-4508-B325-F98E16AF6541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531FF-2165-460A-B4C0-C697F504BD20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2CF1B1-6ADC-4B97-8DA5-706C1C867208}" type="datetime1">
              <a:rPr lang="en-US" smtClean="0"/>
              <a:pPr/>
              <a:t>2/23/2008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9578D3-9428-4A9C-9A45-F40FE0501823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questioning.org/nov04/whyquestion.hm" TargetMode="External"/><Relationship Id="rId2" Type="http://schemas.openxmlformats.org/officeDocument/2006/relationships/hyperlink" Target="http://fno.org/feb02/secondhand.html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wmf"/><Relationship Id="rId4" Type="http://schemas.openxmlformats.org/officeDocument/2006/relationships/hyperlink" Target="http://fno.org/sept98/infolit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571481"/>
            <a:ext cx="6600844" cy="3010882"/>
          </a:xfrm>
        </p:spPr>
        <p:txBody>
          <a:bodyPr>
            <a:normAutofit/>
          </a:bodyPr>
          <a:lstStyle/>
          <a:p>
            <a:r>
              <a:rPr lang="en-NZ" dirty="0" err="1" smtClean="0"/>
              <a:t>Learning@school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CONFERENCE 2008</a:t>
            </a:r>
            <a:br>
              <a:rPr lang="en-NZ" dirty="0" smtClean="0"/>
            </a:br>
            <a:r>
              <a:rPr lang="en-NZ" dirty="0" smtClean="0"/>
              <a:t>19-22 February 2008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429132"/>
            <a:ext cx="7772400" cy="382178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Erin George					Ardmore School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1</a:t>
            </a:fld>
            <a:endParaRPr lang="en-NZ"/>
          </a:p>
        </p:txBody>
      </p:sp>
      <p:pic>
        <p:nvPicPr>
          <p:cNvPr id="1026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1843430" cy="1819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/>
          <a:lstStyle/>
          <a:p>
            <a:r>
              <a:rPr lang="en-NZ" b="1" dirty="0" smtClean="0"/>
              <a:t>Make own ‘Figure It Out’ book</a:t>
            </a:r>
          </a:p>
          <a:p>
            <a:pPr>
              <a:buFontTx/>
              <a:buChar char="-"/>
            </a:pPr>
            <a:r>
              <a:rPr lang="en-NZ" sz="2400" dirty="0" smtClean="0"/>
              <a:t>Children create task </a:t>
            </a:r>
          </a:p>
          <a:p>
            <a:pPr>
              <a:buFontTx/>
              <a:buChar char="-"/>
            </a:pPr>
            <a:r>
              <a:rPr lang="en-NZ" sz="2400" dirty="0" smtClean="0"/>
              <a:t>Children identify strategies to help work out </a:t>
            </a:r>
          </a:p>
          <a:p>
            <a:pPr>
              <a:buFontTx/>
              <a:buChar char="-"/>
            </a:pPr>
            <a:endParaRPr lang="en-NZ" sz="2400" dirty="0" smtClean="0"/>
          </a:p>
          <a:p>
            <a:r>
              <a:rPr lang="en-NZ" b="1" dirty="0" smtClean="0"/>
              <a:t>Exploring Number Strategies</a:t>
            </a:r>
          </a:p>
          <a:p>
            <a:endParaRPr lang="en-NZ" dirty="0" smtClean="0"/>
          </a:p>
          <a:p>
            <a:r>
              <a:rPr lang="en-NZ" b="1" dirty="0" smtClean="0"/>
              <a:t>Backgrounds</a:t>
            </a:r>
          </a:p>
          <a:p>
            <a:pPr>
              <a:buFontTx/>
              <a:buChar char="-"/>
            </a:pPr>
            <a:r>
              <a:rPr lang="en-NZ" sz="2400" dirty="0" err="1" smtClean="0"/>
              <a:t>Kidz</a:t>
            </a:r>
            <a:r>
              <a:rPr lang="en-NZ" sz="2400" dirty="0" smtClean="0"/>
              <a:t> </a:t>
            </a:r>
            <a:r>
              <a:rPr lang="en-NZ" sz="2400" dirty="0" err="1" smtClean="0"/>
              <a:t>Picz</a:t>
            </a:r>
            <a:endParaRPr lang="en-NZ" sz="2400" dirty="0" smtClean="0"/>
          </a:p>
          <a:p>
            <a:pPr>
              <a:buNone/>
            </a:pPr>
            <a:r>
              <a:rPr lang="en-NZ" sz="2400" dirty="0" smtClean="0"/>
              <a:t>- Shapes</a:t>
            </a:r>
          </a:p>
          <a:p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10</a:t>
            </a:fld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sz="5400" dirty="0" smtClean="0"/>
              <a:t>Sheryl Rodgers (B5)</a:t>
            </a:r>
            <a:br>
              <a:rPr lang="en-NZ" sz="5400" dirty="0" smtClean="0"/>
            </a:br>
            <a:r>
              <a:rPr lang="en-NZ" sz="5400" dirty="0" smtClean="0"/>
              <a:t>‘</a:t>
            </a:r>
            <a:r>
              <a:rPr lang="en-NZ" sz="4400" u="sng" dirty="0" smtClean="0">
                <a:latin typeface="Arial Black" pitchFamily="34" charset="0"/>
              </a:rPr>
              <a:t>Figure It Out’  with ‘Pages’</a:t>
            </a:r>
            <a:endParaRPr lang="en-NZ" dirty="0"/>
          </a:p>
        </p:txBody>
      </p:sp>
      <p:pic>
        <p:nvPicPr>
          <p:cNvPr id="2050" name="Picture 2" descr="C:\Program Files\Microsoft Office\MEDIA\CAGCAT10\j022938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3000" y="3662363"/>
            <a:ext cx="1728788" cy="1820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28803"/>
            <a:ext cx="8229600" cy="3786214"/>
          </a:xfrm>
        </p:spPr>
        <p:txBody>
          <a:bodyPr>
            <a:normAutofit/>
          </a:bodyPr>
          <a:lstStyle/>
          <a:p>
            <a:r>
              <a:rPr lang="en-NZ" b="1" dirty="0" smtClean="0"/>
              <a:t>Acknowledge the need for a vision</a:t>
            </a:r>
          </a:p>
          <a:p>
            <a:pPr>
              <a:buNone/>
            </a:pPr>
            <a:r>
              <a:rPr lang="en-NZ" sz="2000" dirty="0" smtClean="0"/>
              <a:t>-form </a:t>
            </a:r>
            <a:r>
              <a:rPr lang="en-NZ" sz="2000" dirty="0" err="1" smtClean="0"/>
              <a:t>vs</a:t>
            </a:r>
            <a:r>
              <a:rPr lang="en-NZ" sz="2000" dirty="0" smtClean="0"/>
              <a:t> function</a:t>
            </a:r>
          </a:p>
          <a:p>
            <a:pPr>
              <a:buNone/>
            </a:pPr>
            <a:r>
              <a:rPr lang="en-NZ" sz="2000" dirty="0" smtClean="0"/>
              <a:t>-management </a:t>
            </a:r>
            <a:r>
              <a:rPr lang="en-NZ" sz="2000" dirty="0" err="1" smtClean="0"/>
              <a:t>vs</a:t>
            </a:r>
            <a:r>
              <a:rPr lang="en-NZ" sz="2000" dirty="0" smtClean="0"/>
              <a:t> leadership</a:t>
            </a:r>
          </a:p>
          <a:p>
            <a:r>
              <a:rPr lang="en-NZ" b="1" dirty="0" smtClean="0"/>
              <a:t>Clarity of vision</a:t>
            </a:r>
          </a:p>
          <a:p>
            <a:pPr>
              <a:buNone/>
            </a:pPr>
            <a:r>
              <a:rPr lang="en-NZ" sz="2000" dirty="0" smtClean="0"/>
              <a:t>-fox </a:t>
            </a:r>
            <a:r>
              <a:rPr lang="en-NZ" sz="2000" dirty="0" err="1" smtClean="0"/>
              <a:t>vs</a:t>
            </a:r>
            <a:r>
              <a:rPr lang="en-NZ" sz="2000" dirty="0" smtClean="0"/>
              <a:t> hedgehog</a:t>
            </a:r>
          </a:p>
          <a:p>
            <a:pPr>
              <a:buNone/>
            </a:pPr>
            <a:r>
              <a:rPr lang="en-NZ" sz="2000" dirty="0" smtClean="0"/>
              <a:t>-timetables?</a:t>
            </a:r>
          </a:p>
          <a:p>
            <a:r>
              <a:rPr lang="en-NZ" b="1" dirty="0" smtClean="0"/>
              <a:t>Change</a:t>
            </a:r>
          </a:p>
          <a:p>
            <a:pPr>
              <a:buNone/>
            </a:pPr>
            <a:r>
              <a:rPr lang="en-NZ" sz="2000" dirty="0" smtClean="0"/>
              <a:t>-Y1 students will graduate in the year 2020</a:t>
            </a:r>
          </a:p>
          <a:p>
            <a:pPr>
              <a:buNone/>
            </a:pPr>
            <a:r>
              <a:rPr lang="en-NZ" sz="2000" dirty="0" smtClean="0"/>
              <a:t>-innovated teachers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dirty="0" smtClean="0"/>
              <a:t>Jeremy </a:t>
            </a:r>
            <a:r>
              <a:rPr lang="en-NZ" dirty="0" err="1" smtClean="0"/>
              <a:t>Kedian</a:t>
            </a:r>
            <a:r>
              <a:rPr lang="en-NZ" dirty="0" smtClean="0"/>
              <a:t> (keynote)</a:t>
            </a:r>
            <a:br>
              <a:rPr lang="en-NZ" dirty="0" smtClean="0"/>
            </a:br>
            <a:r>
              <a:rPr lang="en-NZ" u="sng" dirty="0" smtClean="0">
                <a:latin typeface="Arial Black" pitchFamily="34" charset="0"/>
                <a:cs typeface="Aharoni" pitchFamily="2" charset="-79"/>
              </a:rPr>
              <a:t>20/20 Vision</a:t>
            </a:r>
            <a:endParaRPr lang="en-NZ" dirty="0"/>
          </a:p>
        </p:txBody>
      </p:sp>
      <p:pic>
        <p:nvPicPr>
          <p:cNvPr id="4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5" y="2536832"/>
            <a:ext cx="2000265" cy="267811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2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364109"/>
          </a:xfrm>
        </p:spPr>
        <p:txBody>
          <a:bodyPr/>
          <a:lstStyle/>
          <a:p>
            <a:r>
              <a:rPr lang="en-NZ" b="1" dirty="0" smtClean="0"/>
              <a:t>Curriculum</a:t>
            </a:r>
          </a:p>
          <a:p>
            <a:pPr>
              <a:buNone/>
            </a:pPr>
            <a:r>
              <a:rPr lang="en-NZ" dirty="0" smtClean="0"/>
              <a:t>-</a:t>
            </a:r>
            <a:r>
              <a:rPr lang="en-NZ" sz="2000" dirty="0" smtClean="0"/>
              <a:t>1824-careers, narrow track</a:t>
            </a:r>
          </a:p>
          <a:p>
            <a:r>
              <a:rPr lang="en-NZ" b="1" dirty="0" smtClean="0"/>
              <a:t>Tao (Dao)</a:t>
            </a:r>
          </a:p>
          <a:p>
            <a:pPr>
              <a:buNone/>
            </a:pPr>
            <a:r>
              <a:rPr lang="en-NZ" sz="2000" dirty="0" smtClean="0"/>
              <a:t>-underlying principles of the universe, Chinese philosophy, yin and yang</a:t>
            </a:r>
          </a:p>
          <a:p>
            <a:r>
              <a:rPr lang="en-NZ" b="1" dirty="0" smtClean="0"/>
              <a:t>History 6</a:t>
            </a:r>
            <a:r>
              <a:rPr lang="en-NZ" b="1" baseline="30000" dirty="0" smtClean="0"/>
              <a:t>th</a:t>
            </a:r>
            <a:r>
              <a:rPr lang="en-NZ" b="1" dirty="0" smtClean="0"/>
              <a:t> C -20</a:t>
            </a:r>
            <a:r>
              <a:rPr lang="en-NZ" b="1" baseline="30000" dirty="0" smtClean="0"/>
              <a:t>th</a:t>
            </a:r>
            <a:r>
              <a:rPr lang="en-NZ" b="1" dirty="0" smtClean="0"/>
              <a:t> C</a:t>
            </a:r>
          </a:p>
          <a:p>
            <a:pPr>
              <a:buFontTx/>
              <a:buChar char="-"/>
            </a:pPr>
            <a:r>
              <a:rPr lang="en-NZ" sz="2000" dirty="0" smtClean="0"/>
              <a:t>Split into: mind </a:t>
            </a:r>
            <a:r>
              <a:rPr lang="en-NZ" sz="2000" dirty="0" err="1" smtClean="0"/>
              <a:t>vs</a:t>
            </a:r>
            <a:r>
              <a:rPr lang="en-NZ" sz="2000" dirty="0" smtClean="0"/>
              <a:t> matter, body </a:t>
            </a:r>
            <a:r>
              <a:rPr lang="en-NZ" sz="2000" dirty="0" err="1" smtClean="0"/>
              <a:t>vs</a:t>
            </a:r>
            <a:r>
              <a:rPr lang="en-NZ" sz="2000" dirty="0" smtClean="0"/>
              <a:t> soul, 21</a:t>
            </a:r>
            <a:r>
              <a:rPr lang="en-NZ" sz="2000" baseline="30000" dirty="0" smtClean="0"/>
              <a:t>st</a:t>
            </a:r>
            <a:r>
              <a:rPr lang="en-NZ" sz="2000" dirty="0" smtClean="0"/>
              <a:t> C= back to both</a:t>
            </a:r>
          </a:p>
          <a:p>
            <a:pPr>
              <a:buNone/>
            </a:pP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3</a:t>
            </a:fld>
            <a:endParaRPr lang="en-NZ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 smtClean="0"/>
              <a:t>Julia </a:t>
            </a:r>
            <a:r>
              <a:rPr lang="en-NZ" dirty="0" err="1" smtClean="0"/>
              <a:t>Atkin</a:t>
            </a:r>
            <a:r>
              <a:rPr lang="en-NZ" dirty="0" smtClean="0"/>
              <a:t> (keynote)</a:t>
            </a:r>
            <a:br>
              <a:rPr lang="en-NZ" dirty="0" smtClean="0"/>
            </a:br>
            <a:r>
              <a:rPr lang="en-NZ" u="sng" dirty="0" smtClean="0">
                <a:latin typeface="Arial Black" pitchFamily="34" charset="0"/>
                <a:cs typeface="Aharoni" pitchFamily="2" charset="-79"/>
              </a:rPr>
              <a:t>From a ‘narrow race to be run’ back to the Tao curriculum</a:t>
            </a:r>
            <a:endParaRPr lang="en-NZ" dirty="0"/>
          </a:p>
        </p:txBody>
      </p:sp>
      <p:pic>
        <p:nvPicPr>
          <p:cNvPr id="5122" name="Picture 2" descr="C:\Program Files\Microsoft Office\MEDIA\CAGCAT10\j030107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214554"/>
            <a:ext cx="2486019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>
            <a:normAutofit/>
          </a:bodyPr>
          <a:lstStyle/>
          <a:p>
            <a:r>
              <a:rPr lang="en-NZ" b="1" dirty="0" smtClean="0"/>
              <a:t>Eastern / Western</a:t>
            </a:r>
          </a:p>
          <a:p>
            <a:pPr>
              <a:buNone/>
            </a:pPr>
            <a:endParaRPr lang="en-NZ" sz="1000" dirty="0" smtClean="0"/>
          </a:p>
          <a:p>
            <a:r>
              <a:rPr lang="en-NZ" b="1" dirty="0" smtClean="0"/>
              <a:t>Essential learning as core</a:t>
            </a:r>
          </a:p>
          <a:p>
            <a:pPr>
              <a:buNone/>
            </a:pPr>
            <a:endParaRPr lang="en-NZ" sz="1000" dirty="0" smtClean="0"/>
          </a:p>
          <a:p>
            <a:r>
              <a:rPr lang="en-NZ" b="1" dirty="0" smtClean="0"/>
              <a:t>4 Pillars of Education</a:t>
            </a:r>
          </a:p>
          <a:p>
            <a:pPr>
              <a:buNone/>
            </a:pPr>
            <a:r>
              <a:rPr lang="en-NZ" sz="2000" dirty="0" smtClean="0"/>
              <a:t>-Learning to know, do, be and live together</a:t>
            </a:r>
          </a:p>
          <a:p>
            <a:pPr>
              <a:buNone/>
            </a:pPr>
            <a:endParaRPr lang="en-NZ" sz="1000" dirty="0" smtClean="0"/>
          </a:p>
          <a:p>
            <a:r>
              <a:rPr lang="en-NZ" b="1" dirty="0" smtClean="0"/>
              <a:t>Holistic Education</a:t>
            </a:r>
          </a:p>
          <a:p>
            <a:pPr>
              <a:buNone/>
            </a:pPr>
            <a:endParaRPr lang="en-NZ" sz="1000" b="1" dirty="0" smtClean="0"/>
          </a:p>
          <a:p>
            <a:r>
              <a:rPr lang="en-NZ" b="1" dirty="0" smtClean="0"/>
              <a:t>Learning is like...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endParaRPr lang="en-NZ" sz="2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4</a:t>
            </a:fld>
            <a:endParaRPr lang="en-NZ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 smtClean="0"/>
              <a:t>Julia </a:t>
            </a:r>
            <a:r>
              <a:rPr lang="en-NZ" dirty="0" err="1" smtClean="0"/>
              <a:t>Atkin</a:t>
            </a:r>
            <a:r>
              <a:rPr lang="en-NZ" dirty="0" smtClean="0"/>
              <a:t> (keynote)</a:t>
            </a:r>
            <a:br>
              <a:rPr lang="en-NZ" dirty="0" smtClean="0"/>
            </a:br>
            <a:r>
              <a:rPr lang="en-NZ" u="sng" dirty="0" smtClean="0">
                <a:latin typeface="Arial Black" pitchFamily="34" charset="0"/>
                <a:cs typeface="Aharoni" pitchFamily="2" charset="-79"/>
              </a:rPr>
              <a:t>From a ‘narrow race to be run’ back to the Tao curriculum</a:t>
            </a:r>
            <a:endParaRPr lang="en-NZ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357290" y="1643050"/>
          <a:ext cx="74295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078489"/>
          </a:xfrm>
        </p:spPr>
        <p:txBody>
          <a:bodyPr>
            <a:normAutofit/>
          </a:bodyPr>
          <a:lstStyle/>
          <a:p>
            <a:r>
              <a:rPr lang="en-NZ" sz="2400" b="1" dirty="0" smtClean="0"/>
              <a:t>Balance: print and digital</a:t>
            </a:r>
          </a:p>
          <a:p>
            <a:endParaRPr lang="en-NZ" sz="1200" b="1" dirty="0" smtClean="0"/>
          </a:p>
          <a:p>
            <a:r>
              <a:rPr lang="en-NZ" sz="2400" b="1" dirty="0" smtClean="0"/>
              <a:t>Deep Internet</a:t>
            </a:r>
          </a:p>
          <a:p>
            <a:endParaRPr lang="en-NZ" sz="1200" b="1" dirty="0" smtClean="0"/>
          </a:p>
          <a:p>
            <a:r>
              <a:rPr lang="en-NZ" sz="2400" b="1" dirty="0" smtClean="0"/>
              <a:t>Competencies &amp; Pedagogy</a:t>
            </a:r>
          </a:p>
          <a:p>
            <a:endParaRPr lang="en-NZ" sz="1200" dirty="0" smtClean="0"/>
          </a:p>
          <a:p>
            <a:r>
              <a:rPr lang="en-NZ" sz="2400" b="1" dirty="0" smtClean="0"/>
              <a:t>Thinking</a:t>
            </a:r>
          </a:p>
          <a:p>
            <a:pPr>
              <a:buNone/>
            </a:pPr>
            <a:r>
              <a:rPr lang="en-NZ" sz="2000" dirty="0" smtClean="0"/>
              <a:t>-engage</a:t>
            </a:r>
          </a:p>
          <a:p>
            <a:pPr>
              <a:buNone/>
            </a:pPr>
            <a:endParaRPr lang="en-NZ" sz="800" dirty="0" smtClean="0"/>
          </a:p>
          <a:p>
            <a:r>
              <a:rPr lang="en-NZ" sz="2400" b="1" dirty="0" smtClean="0"/>
              <a:t>Understanding</a:t>
            </a:r>
          </a:p>
          <a:p>
            <a:pPr>
              <a:buNone/>
            </a:pPr>
            <a:r>
              <a:rPr lang="en-NZ" sz="2000" dirty="0" smtClean="0"/>
              <a:t>- Comprehending, Wandering, Pondering, Wondering, Considering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en-NZ" sz="3700" dirty="0" smtClean="0"/>
              <a:t>Jamie McKenzie (B1)</a:t>
            </a:r>
            <a:br>
              <a:rPr lang="en-NZ" sz="3700" dirty="0" smtClean="0"/>
            </a:br>
            <a:r>
              <a:rPr lang="en-NZ" sz="3700" u="sng" dirty="0" smtClean="0">
                <a:latin typeface="Arial Black" pitchFamily="34" charset="0"/>
              </a:rPr>
              <a:t>The New Classroom &amp; the Information Literate School</a:t>
            </a:r>
            <a:r>
              <a:rPr lang="en-NZ" sz="3700" dirty="0" smtClean="0"/>
              <a:t/>
            </a:r>
            <a:br>
              <a:rPr lang="en-NZ" sz="3700" dirty="0" smtClean="0"/>
            </a:br>
            <a:endParaRPr lang="en-NZ" sz="3700" dirty="0"/>
          </a:p>
        </p:txBody>
      </p:sp>
      <p:pic>
        <p:nvPicPr>
          <p:cNvPr id="4098" name="Picture 2" descr="C:\Program Files\Microsoft Office\MEDIA\CAGCAT10\j029770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1238" y="1928802"/>
            <a:ext cx="2266976" cy="3071834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5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935613"/>
          </a:xfrm>
        </p:spPr>
        <p:txBody>
          <a:bodyPr>
            <a:normAutofit/>
          </a:bodyPr>
          <a:lstStyle/>
          <a:p>
            <a:r>
              <a:rPr lang="en-NZ" b="1" dirty="0" smtClean="0"/>
              <a:t>3 examples</a:t>
            </a:r>
          </a:p>
          <a:p>
            <a:pPr>
              <a:buFontTx/>
              <a:buChar char="-"/>
            </a:pPr>
            <a:r>
              <a:rPr lang="en-NZ" sz="2000" dirty="0" smtClean="0"/>
              <a:t>Senior research, Junior book, Analysing movies</a:t>
            </a:r>
          </a:p>
          <a:p>
            <a:pPr>
              <a:buFontTx/>
              <a:buChar char="-"/>
            </a:pPr>
            <a:endParaRPr lang="en-NZ" sz="1000" dirty="0" smtClean="0"/>
          </a:p>
          <a:p>
            <a:r>
              <a:rPr lang="en-NZ" b="1" dirty="0" smtClean="0"/>
              <a:t>Skills for the Information Literate School</a:t>
            </a:r>
          </a:p>
          <a:p>
            <a:pPr>
              <a:buNone/>
            </a:pPr>
            <a:r>
              <a:rPr lang="en-NZ" sz="2000" dirty="0" smtClean="0"/>
              <a:t>- Invention, Fluency, Support, Navigation, Searching, Questioning, Planning, Selecting, Interpreting, Deep Thinking, Commitment, Communities</a:t>
            </a:r>
          </a:p>
          <a:p>
            <a:pPr>
              <a:buFontTx/>
              <a:buChar char="-"/>
            </a:pPr>
            <a:endParaRPr lang="en-NZ" sz="1000" dirty="0" smtClean="0"/>
          </a:p>
          <a:p>
            <a:r>
              <a:rPr lang="en-NZ" b="1" dirty="0" smtClean="0"/>
              <a:t>Websites:</a:t>
            </a:r>
          </a:p>
          <a:p>
            <a:r>
              <a:rPr lang="en-NZ" sz="1200" dirty="0" smtClean="0">
                <a:hlinkClick r:id="rId2"/>
              </a:rPr>
              <a:t>http://fno.org/feb02/secondhand.html</a:t>
            </a:r>
            <a:r>
              <a:rPr lang="en-NZ" sz="1200" dirty="0" smtClean="0"/>
              <a:t>		 </a:t>
            </a:r>
          </a:p>
          <a:p>
            <a:r>
              <a:rPr lang="en-NZ" sz="1200" dirty="0" smtClean="0">
                <a:hlinkClick r:id="rId3"/>
              </a:rPr>
              <a:t>http://questioning.org/nov04/whyquestion.hm</a:t>
            </a:r>
            <a:r>
              <a:rPr lang="en-NZ" sz="1200" dirty="0" smtClean="0"/>
              <a:t>l</a:t>
            </a:r>
            <a:endParaRPr lang="en-NZ" sz="1200" b="1" dirty="0" smtClean="0"/>
          </a:p>
          <a:p>
            <a:r>
              <a:rPr lang="en-NZ" sz="1200" b="1" dirty="0" smtClean="0">
                <a:hlinkClick r:id="rId4"/>
              </a:rPr>
              <a:t>http://fno.org/sept98/infolit.html</a:t>
            </a:r>
            <a:endParaRPr lang="en-NZ" sz="1200" b="1" dirty="0" smtClean="0"/>
          </a:p>
          <a:p>
            <a:endParaRPr lang="en-NZ" sz="1200" dirty="0" smtClean="0"/>
          </a:p>
          <a:p>
            <a:pPr>
              <a:buFontTx/>
              <a:buChar char="-"/>
            </a:pPr>
            <a:endParaRPr lang="en-NZ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pPr algn="ctr"/>
            <a:r>
              <a:rPr lang="en-NZ" sz="4400" dirty="0" smtClean="0"/>
              <a:t>Jamie McKenzie</a:t>
            </a:r>
            <a:br>
              <a:rPr lang="en-NZ" sz="4400" dirty="0" smtClean="0"/>
            </a:br>
            <a:r>
              <a:rPr lang="en-NZ" sz="4400" u="sng" dirty="0" smtClean="0">
                <a:latin typeface="Arial Black" pitchFamily="34" charset="0"/>
              </a:rPr>
              <a:t>The New Classroom &amp; the Information Literate School</a:t>
            </a:r>
            <a:endParaRPr lang="en-NZ" dirty="0"/>
          </a:p>
        </p:txBody>
      </p:sp>
      <p:pic>
        <p:nvPicPr>
          <p:cNvPr id="2050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500570"/>
            <a:ext cx="1747418" cy="1693469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6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16" y="2285992"/>
            <a:ext cx="8229600" cy="37862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NZ" sz="2400" b="1" dirty="0" smtClean="0"/>
          </a:p>
          <a:p>
            <a:r>
              <a:rPr lang="en-NZ" sz="2400" b="1" dirty="0" smtClean="0"/>
              <a:t>New Curriculum- Human nature</a:t>
            </a:r>
          </a:p>
          <a:p>
            <a:pPr>
              <a:buFontTx/>
              <a:buChar char="-"/>
            </a:pPr>
            <a:r>
              <a:rPr lang="en-NZ" sz="1800" dirty="0" smtClean="0"/>
              <a:t>passionate &amp; irrational </a:t>
            </a:r>
            <a:r>
              <a:rPr lang="en-NZ" sz="1800" dirty="0" err="1" smtClean="0"/>
              <a:t>vs</a:t>
            </a:r>
            <a:r>
              <a:rPr lang="en-NZ" sz="1800" dirty="0" smtClean="0"/>
              <a:t> logical &amp; sensible</a:t>
            </a:r>
          </a:p>
          <a:p>
            <a:pPr>
              <a:buNone/>
            </a:pPr>
            <a:endParaRPr lang="en-NZ" sz="1800" dirty="0" smtClean="0"/>
          </a:p>
          <a:p>
            <a:r>
              <a:rPr lang="en-NZ" sz="2400" b="1" dirty="0" smtClean="0"/>
              <a:t>7 Elements to a Competency</a:t>
            </a:r>
          </a:p>
          <a:p>
            <a:endParaRPr lang="en-NZ" sz="2400" dirty="0" smtClean="0"/>
          </a:p>
          <a:p>
            <a:r>
              <a:rPr lang="en-NZ" sz="2400" b="1" dirty="0" smtClean="0"/>
              <a:t>Assessing competencies</a:t>
            </a:r>
          </a:p>
          <a:p>
            <a:pPr>
              <a:buFontTx/>
              <a:buChar char="-"/>
            </a:pPr>
            <a:r>
              <a:rPr lang="en-NZ" sz="2000" dirty="0" smtClean="0"/>
              <a:t>Surface	       Deep	    Profound</a:t>
            </a:r>
          </a:p>
          <a:p>
            <a:pPr>
              <a:buFontTx/>
              <a:buChar char="-"/>
            </a:pPr>
            <a:r>
              <a:rPr lang="en-NZ" sz="2000" dirty="0" smtClean="0"/>
              <a:t>Children assess themselves</a:t>
            </a:r>
          </a:p>
          <a:p>
            <a:pPr>
              <a:buFontTx/>
              <a:buChar char="-"/>
            </a:pPr>
            <a:endParaRPr lang="en-NZ" sz="1000" dirty="0" smtClean="0"/>
          </a:p>
          <a:p>
            <a:r>
              <a:rPr lang="en-NZ" sz="2400" b="1" dirty="0" smtClean="0"/>
              <a:t>Sustaining Objectives in Revised Curriculum</a:t>
            </a:r>
          </a:p>
          <a:p>
            <a:endParaRPr lang="en-NZ" sz="20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en-NZ" sz="4400" dirty="0" smtClean="0"/>
              <a:t>Mark Treadwell (B2)</a:t>
            </a:r>
            <a:br>
              <a:rPr lang="en-NZ" sz="4400" dirty="0" smtClean="0"/>
            </a:br>
            <a:r>
              <a:rPr lang="en-NZ" sz="3600" u="sng" dirty="0" smtClean="0">
                <a:latin typeface="Arial Black" pitchFamily="34" charset="0"/>
              </a:rPr>
              <a:t>A New Curriculum, a New Paradigm &amp; a New Approach to Assessment</a:t>
            </a:r>
            <a:endParaRPr lang="en-NZ" sz="36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00232" y="492761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714744" y="4927610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571744"/>
            <a:ext cx="2214578" cy="1928826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7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792737"/>
          </a:xfrm>
        </p:spPr>
        <p:txBody>
          <a:bodyPr/>
          <a:lstStyle/>
          <a:p>
            <a:r>
              <a:rPr lang="en-NZ" b="1" dirty="0" smtClean="0"/>
              <a:t>Comic Life</a:t>
            </a:r>
          </a:p>
          <a:p>
            <a:pPr>
              <a:buFontTx/>
              <a:buChar char="-"/>
            </a:pPr>
            <a:r>
              <a:rPr lang="en-NZ" sz="2400" dirty="0" smtClean="0"/>
              <a:t>Apple or PC</a:t>
            </a:r>
          </a:p>
          <a:p>
            <a:pPr>
              <a:buFontTx/>
              <a:buChar char="-"/>
            </a:pPr>
            <a:endParaRPr lang="en-NZ" sz="2400" dirty="0" smtClean="0"/>
          </a:p>
          <a:p>
            <a:r>
              <a:rPr lang="en-NZ" b="1" dirty="0" smtClean="0"/>
              <a:t>Sharing</a:t>
            </a:r>
          </a:p>
          <a:p>
            <a:pPr>
              <a:buFontTx/>
              <a:buChar char="-"/>
            </a:pPr>
            <a:r>
              <a:rPr lang="en-NZ" sz="2400" dirty="0" smtClean="0"/>
              <a:t>email</a:t>
            </a:r>
          </a:p>
          <a:p>
            <a:pPr>
              <a:buFontTx/>
              <a:buChar char="-"/>
            </a:pPr>
            <a:r>
              <a:rPr lang="en-NZ" sz="2400" dirty="0" smtClean="0"/>
              <a:t>html: webpage</a:t>
            </a:r>
          </a:p>
          <a:p>
            <a:pPr>
              <a:buFontTx/>
              <a:buChar char="-"/>
            </a:pPr>
            <a:r>
              <a:rPr lang="en-NZ" sz="2400" dirty="0" err="1" smtClean="0"/>
              <a:t>i</a:t>
            </a:r>
            <a:r>
              <a:rPr lang="en-NZ" sz="2400" dirty="0" smtClean="0"/>
              <a:t> photo: becomes part of “</a:t>
            </a:r>
            <a:r>
              <a:rPr lang="en-NZ" sz="2400" dirty="0" err="1" smtClean="0"/>
              <a:t>i</a:t>
            </a:r>
            <a:r>
              <a:rPr lang="en-NZ" sz="2400" dirty="0" smtClean="0"/>
              <a:t> life”, use in all </a:t>
            </a:r>
            <a:r>
              <a:rPr lang="en-NZ" sz="2400" dirty="0" err="1" smtClean="0"/>
              <a:t>i</a:t>
            </a:r>
            <a:r>
              <a:rPr lang="en-NZ" sz="2400" dirty="0" smtClean="0"/>
              <a:t> programmes</a:t>
            </a:r>
          </a:p>
          <a:p>
            <a:pPr>
              <a:buNone/>
            </a:pPr>
            <a:endParaRPr lang="en-NZ" sz="1000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8</a:t>
            </a:fld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en-NZ" sz="5400" dirty="0" smtClean="0"/>
              <a:t>Dean Rodgers (B3)</a:t>
            </a:r>
            <a:br>
              <a:rPr lang="en-NZ" sz="5400" dirty="0" smtClean="0"/>
            </a:br>
            <a:r>
              <a:rPr lang="en-NZ" sz="4400" u="sng" dirty="0" smtClean="0">
                <a:latin typeface="Arial Black" pitchFamily="34" charset="0"/>
              </a:rPr>
              <a:t>Save the world with </a:t>
            </a:r>
            <a:br>
              <a:rPr lang="en-NZ" sz="4400" u="sng" dirty="0" smtClean="0">
                <a:latin typeface="Arial Black" pitchFamily="34" charset="0"/>
              </a:rPr>
            </a:br>
            <a:r>
              <a:rPr lang="en-NZ" sz="4400" u="sng" dirty="0" smtClean="0">
                <a:latin typeface="Arial Black" pitchFamily="34" charset="0"/>
              </a:rPr>
              <a:t>Comic Life</a:t>
            </a:r>
            <a:endParaRPr lang="en-NZ" dirty="0"/>
          </a:p>
        </p:txBody>
      </p:sp>
      <p:pic>
        <p:nvPicPr>
          <p:cNvPr id="1026" name="Picture 2" descr="C:\Program Files\Microsoft Office\MEDIA\CAGCAT10\j025130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4100" y="2071678"/>
            <a:ext cx="193836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/>
          <a:lstStyle/>
          <a:p>
            <a:r>
              <a:rPr lang="en-NZ" dirty="0" smtClean="0"/>
              <a:t> </a:t>
            </a:r>
            <a:r>
              <a:rPr lang="en-NZ" b="1" dirty="0" smtClean="0"/>
              <a:t>Stimulus</a:t>
            </a:r>
          </a:p>
          <a:p>
            <a:pPr>
              <a:buNone/>
            </a:pPr>
            <a:r>
              <a:rPr lang="en-NZ" sz="2400" dirty="0" smtClean="0"/>
              <a:t>- extract from ‘</a:t>
            </a:r>
            <a:r>
              <a:rPr lang="en-NZ" sz="2400" i="1" u="sng" dirty="0" smtClean="0"/>
              <a:t>Angela’s Ashes</a:t>
            </a:r>
            <a:r>
              <a:rPr lang="en-NZ" sz="2400" dirty="0" smtClean="0"/>
              <a:t>’</a:t>
            </a:r>
          </a:p>
          <a:p>
            <a:r>
              <a:rPr lang="en-NZ" b="1" dirty="0" smtClean="0"/>
              <a:t>Individual</a:t>
            </a:r>
          </a:p>
          <a:p>
            <a:pPr>
              <a:buNone/>
            </a:pPr>
            <a:r>
              <a:rPr lang="en-NZ" sz="2400" dirty="0" smtClean="0"/>
              <a:t>- cognitive</a:t>
            </a:r>
          </a:p>
          <a:p>
            <a:r>
              <a:rPr lang="en-NZ" b="1" dirty="0" smtClean="0"/>
              <a:t>Pairs</a:t>
            </a:r>
          </a:p>
          <a:p>
            <a:pPr>
              <a:buNone/>
            </a:pPr>
            <a:r>
              <a:rPr lang="en-NZ" sz="2400" b="1" dirty="0" smtClean="0"/>
              <a:t>-</a:t>
            </a:r>
            <a:r>
              <a:rPr lang="en-NZ" sz="2400" dirty="0" smtClean="0"/>
              <a:t>intra personal</a:t>
            </a:r>
          </a:p>
          <a:p>
            <a:r>
              <a:rPr lang="en-NZ" b="1" dirty="0" smtClean="0"/>
              <a:t>Group</a:t>
            </a:r>
          </a:p>
          <a:p>
            <a:pPr>
              <a:buNone/>
            </a:pPr>
            <a:endParaRPr lang="en-NZ" sz="1000" b="1" dirty="0" smtClean="0"/>
          </a:p>
          <a:p>
            <a:r>
              <a:rPr lang="en-NZ" b="1" dirty="0" smtClean="0"/>
              <a:t>Key Questions</a:t>
            </a:r>
            <a:endParaRPr lang="en-NZ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4315E-7CCC-458F-A8C7-1501E4312AE4}" type="slidenum">
              <a:rPr lang="en-NZ" smtClean="0"/>
              <a:pPr/>
              <a:t>9</a:t>
            </a:fld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sz="5400" dirty="0" smtClean="0"/>
              <a:t>David Anderson (B4)</a:t>
            </a:r>
            <a:br>
              <a:rPr lang="en-NZ" sz="5400" dirty="0" smtClean="0"/>
            </a:br>
            <a:r>
              <a:rPr lang="en-NZ" sz="4000" u="sng" dirty="0" smtClean="0">
                <a:latin typeface="Arial Black" pitchFamily="34" charset="0"/>
              </a:rPr>
              <a:t>What Young Adolescents Fear- </a:t>
            </a:r>
            <a:r>
              <a:rPr lang="en-NZ" sz="2700" u="sng" dirty="0" smtClean="0">
                <a:latin typeface="Arial Black" pitchFamily="34" charset="0"/>
              </a:rPr>
              <a:t>How it effects learning &amp; teaching</a:t>
            </a:r>
            <a:endParaRPr lang="en-NZ" sz="2700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3643306" y="2571744"/>
          <a:ext cx="50006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226</TotalTime>
  <Words>331</Words>
  <Application>Microsoft Office PowerPoint</Application>
  <PresentationFormat>On-screen Show (4:3)</PresentationFormat>
  <Paragraphs>111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Custom Design</vt:lpstr>
      <vt:lpstr>Concourse</vt:lpstr>
      <vt:lpstr>Learning@school CONFERENCE 2008 19-22 February 2008</vt:lpstr>
      <vt:lpstr>Jeremy Kedian (keynote) 20/20 Vision</vt:lpstr>
      <vt:lpstr>Julia Atkin (keynote) From a ‘narrow race to be run’ back to the Tao curriculum</vt:lpstr>
      <vt:lpstr>Julia Atkin (keynote) From a ‘narrow race to be run’ back to the Tao curriculum</vt:lpstr>
      <vt:lpstr>Jamie McKenzie (B1) The New Classroom &amp; the Information Literate School </vt:lpstr>
      <vt:lpstr>Jamie McKenzie The New Classroom &amp; the Information Literate School</vt:lpstr>
      <vt:lpstr>Mark Treadwell (B2) A New Curriculum, a New Paradigm &amp; a New Approach to Assessment</vt:lpstr>
      <vt:lpstr>Dean Rodgers (B3) Save the world with  Comic Life</vt:lpstr>
      <vt:lpstr>David Anderson (B4) What Young Adolescents Fear- How it effects learning &amp; teaching</vt:lpstr>
      <vt:lpstr>Sheryl Rodgers (B5) ‘Figure It Out’  with ‘Pages’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Learning@school CONFERENCE 2008 19-22 February 2008</dc:title>
  <dc:creator>Erin</dc:creator>
  <cp:lastModifiedBy>Erin</cp:lastModifiedBy>
  <cp:revision>25</cp:revision>
  <dcterms:created xsi:type="dcterms:W3CDTF">2008-02-20T00:38:09Z</dcterms:created>
  <dcterms:modified xsi:type="dcterms:W3CDTF">2008-02-23T05:53:52Z</dcterms:modified>
</cp:coreProperties>
</file>