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E87B55-F0F0-4EDD-BB18-F927E4ADFEDA}" type="datetimeFigureOut">
              <a:rPr lang="en-US" smtClean="0"/>
              <a:pPr/>
              <a:t>5/5/2008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6D4E61-7D6D-40AF-96E5-AD0C0E61C9ED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.nz/imgres?imgurl=http://faculty.evansville.edu/ck6/bstud/napoleon.jpg&amp;imgrefurl=http://faculty.evansville.edu/ck6/bstud/napoleon.html&amp;h=423&amp;w=301&amp;sz=18&amp;hl=en&amp;start=24&amp;tbnid=0RpMfJ9GQ2RARM:&amp;tbnh=126&amp;tbnw=90&amp;prev=/images?q=Napoleon+Bonaparte&amp;start=20&amp;gbv=2&amp;ndsp=20&amp;hl=en&amp;safe=active&amp;sa=N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Napoleon Bonaparte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28684"/>
          </a:xfrm>
        </p:spPr>
        <p:txBody>
          <a:bodyPr/>
          <a:lstStyle/>
          <a:p>
            <a:r>
              <a:rPr lang="en-NZ" dirty="0" smtClean="0"/>
              <a:t>La petite corporal</a:t>
            </a:r>
          </a:p>
          <a:p>
            <a:endParaRPr lang="en-NZ" dirty="0"/>
          </a:p>
        </p:txBody>
      </p:sp>
    </p:spTree>
  </p:cSld>
  <p:clrMapOvr>
    <a:masterClrMapping/>
  </p:clrMapOvr>
  <p:transition spd="med">
    <p:fade thruBlk="1"/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Italian campaign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NZ" dirty="0" smtClean="0"/>
              <a:t>Taking over half of Europe isn’t as easy as it sounds!</a:t>
            </a:r>
            <a:endParaRPr lang="en-N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462202" cy="966120"/>
          </a:xfrm>
        </p:spPr>
        <p:txBody>
          <a:bodyPr>
            <a:normAutofit/>
          </a:bodyPr>
          <a:lstStyle/>
          <a:p>
            <a:r>
              <a:rPr lang="en-NZ" u="sng" dirty="0" smtClean="0"/>
              <a:t>Emperor Napoleon I  </a:t>
            </a:r>
            <a:endParaRPr lang="en-NZ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NZ" sz="1800" dirty="0" smtClean="0"/>
              <a:t>Napoleon I was one of the greatest leaders in European history. Napoleon conquered over half of Europe and even crowned himself emperor</a:t>
            </a:r>
            <a:endParaRPr lang="en-NZ" sz="1800" dirty="0"/>
          </a:p>
        </p:txBody>
      </p:sp>
      <p:pic>
        <p:nvPicPr>
          <p:cNvPr id="1026" name="Picture 2" descr="http://tbn0.google.com/images?q=tbn:0RpMfJ9GQ2RARM:http://faculty.evansville.edu/ck6/bstud/napoleon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9602" b="19602"/>
          <a:stretch>
            <a:fillRect/>
          </a:stretch>
        </p:blipFill>
        <p:spPr bwMode="auto">
          <a:xfrm rot="420000">
            <a:off x="3480148" y="1291819"/>
            <a:ext cx="4617720" cy="383927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800" u="sng" dirty="0" smtClean="0"/>
              <a:t>Taking over Egypt</a:t>
            </a:r>
            <a:endParaRPr lang="en-NZ" sz="2800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NZ" sz="1600" dirty="0" smtClean="0"/>
              <a:t>Napoleon decided that the British were too powerful to launch a full scale attack on, so he decided to cut off their trading route. </a:t>
            </a:r>
          </a:p>
          <a:p>
            <a:endParaRPr lang="en-NZ" sz="1600" dirty="0" smtClean="0"/>
          </a:p>
          <a:p>
            <a:endParaRPr lang="en-NZ" sz="1600" dirty="0" smtClean="0"/>
          </a:p>
          <a:p>
            <a:r>
              <a:rPr lang="en-NZ" sz="1600" dirty="0" smtClean="0"/>
              <a:t>Napoleon took artists aboard his army to study mummies and relics.</a:t>
            </a:r>
          </a:p>
          <a:p>
            <a:endParaRPr lang="en-NZ" sz="1600" dirty="0" smtClean="0"/>
          </a:p>
          <a:p>
            <a:endParaRPr lang="en-NZ" sz="1600" dirty="0" smtClean="0"/>
          </a:p>
          <a:p>
            <a:endParaRPr lang="en-NZ" sz="16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 flipV="1">
            <a:off x="3575050" y="5214949"/>
            <a:ext cx="68256" cy="45719"/>
          </a:xfrm>
        </p:spPr>
        <p:txBody>
          <a:bodyPr>
            <a:normAutofit fontScale="25000" lnSpcReduction="20000"/>
          </a:bodyPr>
          <a:lstStyle/>
          <a:p>
            <a:endParaRPr lang="en-NZ" dirty="0"/>
          </a:p>
        </p:txBody>
      </p:sp>
      <p:pic>
        <p:nvPicPr>
          <p:cNvPr id="150530" name="Picture 2" descr="http://www.let.leidenuniv.nl/saqqara/images/egyptology/Napoleon%20in%20Egy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142984"/>
            <a:ext cx="2257425" cy="1952625"/>
          </a:xfrm>
          <a:prstGeom prst="rect">
            <a:avLst/>
          </a:prstGeom>
          <a:noFill/>
        </p:spPr>
      </p:pic>
      <p:pic>
        <p:nvPicPr>
          <p:cNvPr id="150532" name="Picture 4" descr="http://cache.eb.com/eb/image?id=20252&amp;rendTypeId=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143380"/>
            <a:ext cx="2714644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dirty="0" smtClean="0"/>
              <a:t>The Nile</a:t>
            </a:r>
            <a:endParaRPr lang="en-NZ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NZ" sz="2000" dirty="0" smtClean="0"/>
              <a:t>Napoleon’s plan was going well so far so it was a big blow when the British fleet were waiting for Napoleon!</a:t>
            </a:r>
            <a:endParaRPr lang="en-NZ" sz="200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152578" name="Picture 2" descr="http://www.napoleonguide.com/images/mal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46150">
            <a:off x="3444391" y="1290786"/>
            <a:ext cx="4742883" cy="385818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dirty="0" smtClean="0"/>
              <a:t>Retreat</a:t>
            </a:r>
            <a:endParaRPr lang="en-NZ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NZ" sz="2000" dirty="0" smtClean="0"/>
              <a:t>After this failure Napoleon fled back to France.</a:t>
            </a:r>
            <a:endParaRPr lang="en-NZ" sz="2000" dirty="0"/>
          </a:p>
        </p:txBody>
      </p:sp>
      <p:pic>
        <p:nvPicPr>
          <p:cNvPr id="153602" name="Picture 2" descr="http://www.mlahanas.de/Greeks/Mythology/Images/SphinxBonapar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71480"/>
            <a:ext cx="3643338" cy="2000264"/>
          </a:xfrm>
          <a:prstGeom prst="rect">
            <a:avLst/>
          </a:prstGeom>
          <a:noFill/>
        </p:spPr>
      </p:pic>
      <p:pic>
        <p:nvPicPr>
          <p:cNvPr id="153604" name="Picture 4" descr="http://z.about.com/d/arthistory/1/7/t/M/naponil_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928934"/>
            <a:ext cx="2214578" cy="31611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3286124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When he arrived he was called a hero!!</a:t>
            </a:r>
            <a:endParaRPr lang="en-NZ" dirty="0"/>
          </a:p>
        </p:txBody>
      </p:sp>
      <p:pic>
        <p:nvPicPr>
          <p:cNvPr id="153606" name="Picture 6" descr="http://www.solarnavigator.net/history/explorers_history/Napoleon_Bonaparte_young_offic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929066"/>
            <a:ext cx="2257425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3286148" cy="928694"/>
          </a:xfrm>
        </p:spPr>
        <p:txBody>
          <a:bodyPr>
            <a:normAutofit/>
          </a:bodyPr>
          <a:lstStyle/>
          <a:p>
            <a:r>
              <a:rPr lang="en-NZ" sz="2400" dirty="0" smtClean="0"/>
              <a:t>A hero even today</a:t>
            </a:r>
            <a:endParaRPr lang="en-NZ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71472" y="1785926"/>
            <a:ext cx="2209800" cy="2179320"/>
          </a:xfrm>
        </p:spPr>
        <p:txBody>
          <a:bodyPr>
            <a:noAutofit/>
          </a:bodyPr>
          <a:lstStyle/>
          <a:p>
            <a:r>
              <a:rPr lang="en-NZ" sz="2000" dirty="0" smtClean="0"/>
              <a:t>Napoleon is still remembered today as a hero. There is a statue of him in remembrance. </a:t>
            </a:r>
          </a:p>
          <a:p>
            <a:r>
              <a:rPr lang="en-NZ" sz="2000" dirty="0" smtClean="0"/>
              <a:t>His tomb is fit for a king.</a:t>
            </a:r>
            <a:endParaRPr lang="en-NZ" sz="2000" dirty="0"/>
          </a:p>
        </p:txBody>
      </p:sp>
      <p:pic>
        <p:nvPicPr>
          <p:cNvPr id="154626" name="Picture 2" descr="http://www.ddg.com/LIS/InfoDesignF96/Emin/napoleon/images/personal/napoleon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66669">
            <a:off x="4286248" y="1357298"/>
            <a:ext cx="2928958" cy="3571900"/>
          </a:xfrm>
          <a:prstGeom prst="rect">
            <a:avLst/>
          </a:prstGeom>
          <a:noFill/>
        </p:spPr>
      </p:pic>
      <p:pic>
        <p:nvPicPr>
          <p:cNvPr id="154628" name="Picture 4" descr="http://upload.wikimedia.org/wikipedia/commons/thumb/8/86/Tumba_de_Napoleon_Bonaparte.jpg/800px-Tumba_de_Napoleon_Bonapar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72008"/>
            <a:ext cx="2786082" cy="20002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4800" dirty="0" smtClean="0"/>
              <a:t>Thank-you for your patience </a:t>
            </a:r>
            <a:endParaRPr lang="en-NZ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0800000" flipV="1">
            <a:off x="530351" y="3071810"/>
            <a:ext cx="7827862" cy="1188284"/>
          </a:xfrm>
        </p:spPr>
        <p:txBody>
          <a:bodyPr>
            <a:normAutofit/>
          </a:bodyPr>
          <a:lstStyle/>
          <a:p>
            <a:pPr algn="ctr"/>
            <a:r>
              <a:rPr lang="en-NZ" sz="3600" dirty="0" smtClean="0"/>
              <a:t>any questions??</a:t>
            </a:r>
            <a:endParaRPr lang="en-NZ" sz="3600" dirty="0"/>
          </a:p>
        </p:txBody>
      </p:sp>
    </p:spTree>
  </p:cSld>
  <p:clrMapOvr>
    <a:masterClrMapping/>
  </p:clrMapOvr>
  <p:transition spd="slow">
    <p:wipe dir="u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167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Napoleon Bonaparte</vt:lpstr>
      <vt:lpstr>The Italian campaign</vt:lpstr>
      <vt:lpstr>Emperor Napoleon I  </vt:lpstr>
      <vt:lpstr>Taking over Egypt</vt:lpstr>
      <vt:lpstr>The Nile</vt:lpstr>
      <vt:lpstr>Retreat</vt:lpstr>
      <vt:lpstr>A hero even today</vt:lpstr>
      <vt:lpstr>Thank-you for your patience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Napoleon Bonaparte</dc:title>
  <dc:creator>room8</dc:creator>
  <cp:lastModifiedBy>room8</cp:lastModifiedBy>
  <cp:revision>9</cp:revision>
  <dcterms:created xsi:type="dcterms:W3CDTF">2008-04-16T02:22:55Z</dcterms:created>
  <dcterms:modified xsi:type="dcterms:W3CDTF">2008-05-04T21:58:50Z</dcterms:modified>
</cp:coreProperties>
</file>