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1" r:id="rId9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E177-4AC6-42BB-8397-E63725BB02FF}" type="datetimeFigureOut">
              <a:rPr lang="en-US" smtClean="0"/>
              <a:pPr/>
              <a:t>11/12/2008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54FD2-D9A3-456E-B7F8-3C2E7FDFB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22 July,08 we did our first PE/Beep Test </a:t>
            </a:r>
            <a:r>
              <a:rPr lang="en-US" smtClean="0">
                <a:latin typeface="Algerian" pitchFamily="82" charset="0"/>
              </a:rPr>
              <a:t>for the year!!!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334000"/>
            <a:ext cx="6400800" cy="1371600"/>
          </a:xfrm>
        </p:spPr>
        <p:txBody>
          <a:bodyPr/>
          <a:lstStyle/>
          <a:p>
            <a:r>
              <a:rPr lang="en-US" dirty="0" smtClean="0"/>
              <a:t>WALT-we are focusing on getting our fitness rate up!♥♥♥</a:t>
            </a:r>
            <a:endParaRPr lang="en-US" dirty="0"/>
          </a:p>
        </p:txBody>
      </p:sp>
      <p:pic>
        <p:nvPicPr>
          <p:cNvPr id="4" name="Picture 3" descr="More pictures 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81200"/>
            <a:ext cx="701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aby Kruffy" pitchFamily="2" charset="0"/>
              </a:rPr>
              <a:t>Here is another picture of us doing P.E.!</a:t>
            </a:r>
            <a:r>
              <a:rPr lang="en-US" dirty="0" smtClean="0"/>
              <a:t>♥♥♥ </a:t>
            </a:r>
            <a:endParaRPr lang="en-US" dirty="0"/>
          </a:p>
        </p:txBody>
      </p:sp>
      <p:pic>
        <p:nvPicPr>
          <p:cNvPr id="1027" name="Picture 3" descr="C:\Users\room7\AppData\Local\Microsoft\Windows\Temporary Internet Files\Content.IE5\R2BF01N9\MCj042380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267200"/>
            <a:ext cx="1495425" cy="1936750"/>
          </a:xfrm>
          <a:prstGeom prst="rect">
            <a:avLst/>
          </a:prstGeom>
          <a:noFill/>
        </p:spPr>
      </p:pic>
      <p:pic>
        <p:nvPicPr>
          <p:cNvPr id="1028" name="Picture 4" descr="C:\Users\room7\AppData\Local\Microsoft\Windows\Temporary Internet Files\Content.IE5\R10N4JQB\MCj033333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800600"/>
            <a:ext cx="1754734" cy="1310335"/>
          </a:xfrm>
          <a:prstGeom prst="rect">
            <a:avLst/>
          </a:prstGeom>
          <a:noFill/>
        </p:spPr>
      </p:pic>
      <p:pic>
        <p:nvPicPr>
          <p:cNvPr id="1029" name="Picture 5" descr="C:\Users\room7\AppData\Local\Microsoft\Windows\Temporary Internet Files\Content.IE5\R2BF01N9\MCj0334226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7600" y="1676400"/>
            <a:ext cx="1194206" cy="1818742"/>
          </a:xfrm>
          <a:prstGeom prst="rect">
            <a:avLst/>
          </a:prstGeom>
          <a:noFill/>
        </p:spPr>
      </p:pic>
      <p:pic>
        <p:nvPicPr>
          <p:cNvPr id="1030" name="Picture 6" descr="C:\Users\room7\AppData\Local\Microsoft\Windows\Temporary Internet Files\Content.IE5\R10N4JQB\MCj03983250000[1].wmf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28600" y="1676400"/>
            <a:ext cx="2175358" cy="1827886"/>
          </a:xfrm>
          <a:prstGeom prst="rect">
            <a:avLst/>
          </a:prstGeom>
          <a:noFill/>
        </p:spPr>
      </p:pic>
      <p:pic>
        <p:nvPicPr>
          <p:cNvPr id="7" name="Picture 6" descr="More pictures 00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7000" y="1752600"/>
            <a:ext cx="41910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This is our class photo for the year 2008!</a:t>
            </a:r>
            <a:r>
              <a:rPr lang="en-US" dirty="0" smtClean="0"/>
              <a:t>☺</a:t>
            </a:r>
            <a:endParaRPr lang="en-US" dirty="0"/>
          </a:p>
        </p:txBody>
      </p:sp>
      <p:pic>
        <p:nvPicPr>
          <p:cNvPr id="1026" name="Picture 2" descr="C:\Users\room7\Pictures\2008-07-23 more photos\more photos 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r>
              <a:rPr lang="en-US" dirty="0" smtClean="0"/>
              <a:t>☺This is Holly doing S.S.R.☻</a:t>
            </a:r>
            <a:endParaRPr lang="en-US" dirty="0"/>
          </a:p>
        </p:txBody>
      </p:sp>
      <p:pic>
        <p:nvPicPr>
          <p:cNvPr id="4" name="Content Placeholder 3" descr="more pictures 4 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601601">
            <a:off x="1408431" y="1782793"/>
            <a:ext cx="5989109" cy="4449763"/>
          </a:xfrm>
        </p:spPr>
      </p:pic>
      <p:pic>
        <p:nvPicPr>
          <p:cNvPr id="3074" name="Picture 2" descr="C:\Users\room7\AppData\Local\Microsoft\Windows\Temporary Internet Files\Content.IE5\R10N4JQB\MCj043004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1524000"/>
            <a:ext cx="1866900" cy="1473200"/>
          </a:xfrm>
          <a:prstGeom prst="rect">
            <a:avLst/>
          </a:prstGeom>
          <a:noFill/>
        </p:spPr>
      </p:pic>
      <p:pic>
        <p:nvPicPr>
          <p:cNvPr id="3077" name="Picture 5" descr="C:\Users\room7\AppData\Local\Microsoft\Windows\Temporary Internet Files\Content.IE5\R2BF01N9\MCj0410787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572000"/>
            <a:ext cx="2743200" cy="2022491"/>
          </a:xfrm>
          <a:prstGeom prst="rect">
            <a:avLst/>
          </a:prstGeom>
          <a:noFill/>
        </p:spPr>
      </p:pic>
      <p:pic>
        <p:nvPicPr>
          <p:cNvPr id="3078" name="Picture 6" descr="C:\Users\room7\AppData\Local\Microsoft\Windows\Temporary Internet Files\Content.IE5\KDW8I3CK\MCj039727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5867400"/>
            <a:ext cx="1817827" cy="798271"/>
          </a:xfrm>
          <a:prstGeom prst="rect">
            <a:avLst/>
          </a:prstGeom>
          <a:noFill/>
        </p:spPr>
      </p:pic>
      <p:pic>
        <p:nvPicPr>
          <p:cNvPr id="3079" name="Picture 7" descr="C:\Users\room7\AppData\Local\Microsoft\Windows\Temporary Internet Files\Content.IE5\KDW8I3CK\MCj039727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762000"/>
            <a:ext cx="1817827" cy="798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Emma E and Jesse H</a:t>
            </a:r>
            <a:br>
              <a:rPr lang="en-US" dirty="0" smtClean="0"/>
            </a:br>
            <a:r>
              <a:rPr lang="en-US" dirty="0" smtClean="0"/>
              <a:t>reading books at SSR time</a:t>
            </a:r>
            <a:endParaRPr lang="en-US" dirty="0"/>
          </a:p>
        </p:txBody>
      </p:sp>
      <p:pic>
        <p:nvPicPr>
          <p:cNvPr id="4" name="Content Placeholder 3" descr="more pictures 4 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668895">
            <a:off x="1264984" y="2711422"/>
            <a:ext cx="4722554" cy="3299132"/>
          </a:xfrm>
        </p:spPr>
      </p:pic>
      <p:pic>
        <p:nvPicPr>
          <p:cNvPr id="4098" name="Picture 2" descr="C:\Users\room7\AppData\Local\Microsoft\Windows\Temporary Internet Files\Content.IE5\YAWVQUU7\MCj041104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850214">
            <a:off x="3082711" y="1864012"/>
            <a:ext cx="1038885" cy="1035249"/>
          </a:xfrm>
          <a:prstGeom prst="rect">
            <a:avLst/>
          </a:prstGeom>
          <a:noFill/>
        </p:spPr>
      </p:pic>
      <p:pic>
        <p:nvPicPr>
          <p:cNvPr id="4099" name="Picture 3" descr="C:\Users\room7\AppData\Local\Microsoft\Windows\Temporary Internet Files\Content.IE5\YAWVQUU7\MCj041077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615977"/>
            <a:ext cx="1527018" cy="1242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ustralian Sunrise" pitchFamily="2" charset="0"/>
              </a:rPr>
              <a:t>This is math-x at our school </a:t>
            </a:r>
            <a:br>
              <a:rPr lang="en-US" dirty="0" smtClean="0">
                <a:latin typeface="Australian Sunrise" pitchFamily="2" charset="0"/>
              </a:rPr>
            </a:br>
            <a:r>
              <a:rPr lang="en-US" dirty="0" smtClean="0">
                <a:latin typeface="Australian Sunrise" pitchFamily="2" charset="0"/>
              </a:rPr>
              <a:t>hall!</a:t>
            </a:r>
            <a:r>
              <a:rPr lang="en-US" dirty="0" smtClean="0"/>
              <a:t>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room7\Pictures\2008-07-02 class photographers 2 pic\class photographers 2 pic 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76400"/>
            <a:ext cx="5943600" cy="4038600"/>
          </a:xfrm>
          <a:prstGeom prst="rect">
            <a:avLst/>
          </a:prstGeom>
          <a:noFill/>
        </p:spPr>
      </p:pic>
      <p:pic>
        <p:nvPicPr>
          <p:cNvPr id="1027" name="Picture 3" descr="C:\Users\room7\AppData\Local\Microsoft\Windows\Temporary Internet Files\Content.IE5\KDW8I3CK\MCj0436129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1225" y="4953000"/>
            <a:ext cx="1882775" cy="1698625"/>
          </a:xfrm>
          <a:prstGeom prst="rect">
            <a:avLst/>
          </a:prstGeom>
          <a:noFill/>
        </p:spPr>
      </p:pic>
      <p:pic>
        <p:nvPicPr>
          <p:cNvPr id="1028" name="Picture 4" descr="C:\Users\room7\AppData\Local\Microsoft\Windows\Temporary Internet Files\Content.IE5\R2BF01N9\MCj018871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30735"/>
            <a:ext cx="1676400" cy="2227265"/>
          </a:xfrm>
          <a:prstGeom prst="rect">
            <a:avLst/>
          </a:prstGeom>
          <a:noFill/>
        </p:spPr>
      </p:pic>
      <p:pic>
        <p:nvPicPr>
          <p:cNvPr id="1029" name="Picture 5" descr="C:\Users\room7\AppData\Local\Microsoft\Windows\Temporary Internet Files\Content.IE5\KDW8I3CK\MCj039705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762000"/>
            <a:ext cx="842162" cy="838505"/>
          </a:xfrm>
          <a:prstGeom prst="rect">
            <a:avLst/>
          </a:prstGeom>
          <a:noFill/>
        </p:spPr>
      </p:pic>
      <p:pic>
        <p:nvPicPr>
          <p:cNvPr id="1030" name="Picture 6" descr="C:\Users\room7\AppData\Local\Microsoft\Windows\Temporary Internet Files\Content.IE5\YAWVQUU7\MCj0409959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8600"/>
            <a:ext cx="1730375" cy="1774825"/>
          </a:xfrm>
          <a:prstGeom prst="rect">
            <a:avLst/>
          </a:prstGeom>
          <a:noFill/>
        </p:spPr>
      </p:pic>
      <p:pic>
        <p:nvPicPr>
          <p:cNvPr id="4" name="Picture 2" descr="C:\Users\room7\AppData\Local\Microsoft\Windows\Temporary Internet Files\Content.IE5\KDW8I3CK\MCj039705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685800"/>
            <a:ext cx="841375" cy="83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Here is our 3</a:t>
            </a:r>
            <a:r>
              <a:rPr lang="en-US" baseline="30000" dirty="0" smtClean="0"/>
              <a:t>rd</a:t>
            </a:r>
            <a:r>
              <a:rPr lang="en-US" dirty="0" smtClean="0"/>
              <a:t> class photographers for the first week of term 3.☻☺</a:t>
            </a:r>
            <a:endParaRPr lang="en-US" dirty="0"/>
          </a:p>
        </p:txBody>
      </p:sp>
      <p:pic>
        <p:nvPicPr>
          <p:cNvPr id="4" name="Content Placeholder 3" descr="more pictures 4 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52401" y="2057400"/>
            <a:ext cx="2895600" cy="4525963"/>
          </a:xfrm>
        </p:spPr>
      </p:pic>
      <p:pic>
        <p:nvPicPr>
          <p:cNvPr id="5" name="Picture 4" descr="more pictures 4 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057400"/>
            <a:ext cx="2209800" cy="4572000"/>
          </a:xfrm>
          <a:prstGeom prst="rect">
            <a:avLst/>
          </a:prstGeom>
        </p:spPr>
      </p:pic>
      <p:pic>
        <p:nvPicPr>
          <p:cNvPr id="6" name="Picture 5" descr="more pictures 4 0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2057400"/>
            <a:ext cx="26670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This is Troy reading his book  </a:t>
            </a:r>
            <a:endParaRPr lang="en-US" dirty="0"/>
          </a:p>
        </p:txBody>
      </p:sp>
      <p:pic>
        <p:nvPicPr>
          <p:cNvPr id="4" name="Content Placeholder 3" descr="more pictures 4 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0892" y="1752600"/>
            <a:ext cx="4963325" cy="4525963"/>
          </a:xfrm>
        </p:spPr>
      </p:pic>
      <p:pic>
        <p:nvPicPr>
          <p:cNvPr id="2050" name="Picture 2" descr="C:\Users\room7\AppData\Local\Microsoft\Windows\Temporary Internet Files\Content.IE5\KDW8I3CK\MCj04247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685800"/>
            <a:ext cx="1603375" cy="1651000"/>
          </a:xfrm>
          <a:prstGeom prst="rect">
            <a:avLst/>
          </a:prstGeom>
          <a:noFill/>
        </p:spPr>
      </p:pic>
      <p:pic>
        <p:nvPicPr>
          <p:cNvPr id="2052" name="Picture 4" descr="C:\Users\room7\AppData\Local\Microsoft\Windows\Temporary Internet Files\Content.IE5\R10N4JQB\MCj042605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419600"/>
            <a:ext cx="1841500" cy="1606550"/>
          </a:xfrm>
          <a:prstGeom prst="rect">
            <a:avLst/>
          </a:prstGeom>
          <a:noFill/>
        </p:spPr>
      </p:pic>
      <p:pic>
        <p:nvPicPr>
          <p:cNvPr id="2053" name="Picture 5" descr="C:\Users\room7\AppData\Local\Microsoft\Windows\Temporary Internet Files\Content.IE5\KDW8I3CK\MCj04247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949450" cy="1651000"/>
          </a:xfrm>
          <a:prstGeom prst="rect">
            <a:avLst/>
          </a:prstGeom>
          <a:noFill/>
        </p:spPr>
      </p:pic>
      <p:pic>
        <p:nvPicPr>
          <p:cNvPr id="2056" name="Picture 8" descr="C:\Users\room7\AppData\Local\Microsoft\Windows\Temporary Internet Files\Content.IE5\KDW8I3CK\MCj042811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3886200"/>
            <a:ext cx="1399728" cy="1511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86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22 July,08 we did our first PE/Beep Test for the year!!!</vt:lpstr>
      <vt:lpstr>Here is another picture of us doing P.E.!♥♥♥ </vt:lpstr>
      <vt:lpstr>This is our class photo for the year 2008!☺</vt:lpstr>
      <vt:lpstr>☺This is Holly doing S.S.R.☻</vt:lpstr>
      <vt:lpstr>This is Emma E and Jesse H reading books at SSR time</vt:lpstr>
      <vt:lpstr>This is math-x at our school  hall!☺</vt:lpstr>
      <vt:lpstr>Here is our 3rd class photographers for the first week of term 3.☻☺</vt:lpstr>
      <vt:lpstr>This is Troy reading his book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 July,08 we did our first PE/Beep Test for the year!!!</dc:title>
  <dc:creator>room7</dc:creator>
  <cp:lastModifiedBy>room7</cp:lastModifiedBy>
  <cp:revision>17</cp:revision>
  <dcterms:created xsi:type="dcterms:W3CDTF">2008-07-22T02:30:04Z</dcterms:created>
  <dcterms:modified xsi:type="dcterms:W3CDTF">2008-11-11T20:25:09Z</dcterms:modified>
</cp:coreProperties>
</file>