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3"/>
  </p:notesMasterIdLst>
  <p:sldIdLst>
    <p:sldId id="256" r:id="rId2"/>
    <p:sldId id="266" r:id="rId3"/>
    <p:sldId id="257" r:id="rId4"/>
    <p:sldId id="258" r:id="rId5"/>
    <p:sldId id="259" r:id="rId6"/>
    <p:sldId id="261" r:id="rId7"/>
    <p:sldId id="260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BF888E-E98C-4BEC-842F-6626A38CFCBC}" type="datetimeFigureOut">
              <a:rPr lang="en-US" smtClean="0"/>
              <a:pPr/>
              <a:t>11/12/2008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5EB632-4D10-454D-81DA-89A320968A50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5EB632-4D10-454D-81DA-89A320968A50}" type="slidenum">
              <a:rPr lang="en-NZ" smtClean="0"/>
              <a:pPr/>
              <a:t>8</a:t>
            </a:fld>
            <a:endParaRPr lang="en-NZ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FF2017C-C879-4B67-A789-38E4B1E20DD9}" type="datetimeFigureOut">
              <a:rPr lang="en-US" smtClean="0"/>
              <a:pPr/>
              <a:t>11/12/2008</a:t>
            </a:fld>
            <a:endParaRPr lang="en-NZ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NZ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C32D73F-5C1D-4A02-909F-22C95EBDE107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2017C-C879-4B67-A789-38E4B1E20DD9}" type="datetimeFigureOut">
              <a:rPr lang="en-US" smtClean="0"/>
              <a:pPr/>
              <a:t>11/12/2008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D73F-5C1D-4A02-909F-22C95EBDE107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2017C-C879-4B67-A789-38E4B1E20DD9}" type="datetimeFigureOut">
              <a:rPr lang="en-US" smtClean="0"/>
              <a:pPr/>
              <a:t>11/12/2008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D73F-5C1D-4A02-909F-22C95EBDE107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FF2017C-C879-4B67-A789-38E4B1E20DD9}" type="datetimeFigureOut">
              <a:rPr lang="en-US" smtClean="0"/>
              <a:pPr/>
              <a:t>11/12/2008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D73F-5C1D-4A02-909F-22C95EBDE107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FF2017C-C879-4B67-A789-38E4B1E20DD9}" type="datetimeFigureOut">
              <a:rPr lang="en-US" smtClean="0"/>
              <a:pPr/>
              <a:t>11/12/2008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C32D73F-5C1D-4A02-909F-22C95EBDE107}" type="slidenum">
              <a:rPr lang="en-NZ" smtClean="0"/>
              <a:pPr/>
              <a:t>‹#›</a:t>
            </a:fld>
            <a:endParaRPr lang="en-NZ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FF2017C-C879-4B67-A789-38E4B1E20DD9}" type="datetimeFigureOut">
              <a:rPr lang="en-US" smtClean="0"/>
              <a:pPr/>
              <a:t>11/12/2008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C32D73F-5C1D-4A02-909F-22C95EBDE107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FF2017C-C879-4B67-A789-38E4B1E20DD9}" type="datetimeFigureOut">
              <a:rPr lang="en-US" smtClean="0"/>
              <a:pPr/>
              <a:t>11/12/2008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C32D73F-5C1D-4A02-909F-22C95EBDE107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2017C-C879-4B67-A789-38E4B1E20DD9}" type="datetimeFigureOut">
              <a:rPr lang="en-US" smtClean="0"/>
              <a:pPr/>
              <a:t>11/12/2008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2D73F-5C1D-4A02-909F-22C95EBDE107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FF2017C-C879-4B67-A789-38E4B1E20DD9}" type="datetimeFigureOut">
              <a:rPr lang="en-US" smtClean="0"/>
              <a:pPr/>
              <a:t>11/12/2008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C32D73F-5C1D-4A02-909F-22C95EBDE107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FF2017C-C879-4B67-A789-38E4B1E20DD9}" type="datetimeFigureOut">
              <a:rPr lang="en-US" smtClean="0"/>
              <a:pPr/>
              <a:t>11/12/2008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C32D73F-5C1D-4A02-909F-22C95EBDE107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FF2017C-C879-4B67-A789-38E4B1E20DD9}" type="datetimeFigureOut">
              <a:rPr lang="en-US" smtClean="0"/>
              <a:pPr/>
              <a:t>11/12/2008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C32D73F-5C1D-4A02-909F-22C95EBDE107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FF2017C-C879-4B67-A789-38E4B1E20DD9}" type="datetimeFigureOut">
              <a:rPr lang="en-US" smtClean="0"/>
              <a:pPr/>
              <a:t>11/12/2008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C32D73F-5C1D-4A02-909F-22C95EBDE107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Podcast_Capture" TargetMode="External"/><Relationship Id="rId2" Type="http://schemas.openxmlformats.org/officeDocument/2006/relationships/hyperlink" Target="http://www.moodle.org.nz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google.com/cse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ki.org.nz/e/tki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wherethehellismatt.com/?fbid=1fHElTWDK_3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khs.knowledge.net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Ulearn08 Conference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Christchurch</a:t>
            </a:r>
          </a:p>
          <a:p>
            <a:r>
              <a:rPr lang="en-NZ" dirty="0" smtClean="0"/>
              <a:t>7-10 October</a:t>
            </a:r>
          </a:p>
          <a:p>
            <a:r>
              <a:rPr lang="en-NZ" dirty="0" smtClean="0"/>
              <a:t>2008</a:t>
            </a:r>
            <a:endParaRPr lang="en-NZ" dirty="0"/>
          </a:p>
        </p:txBody>
      </p:sp>
      <p:pic>
        <p:nvPicPr>
          <p:cNvPr id="4" name="Picture 3" descr="Bit more of the city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3643314"/>
            <a:ext cx="2857520" cy="2143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Breakout Five:</a:t>
            </a:r>
            <a:br>
              <a:rPr lang="en-NZ" dirty="0" smtClean="0"/>
            </a:br>
            <a:r>
              <a:rPr lang="en-NZ" sz="2800" i="1" dirty="0" smtClean="0"/>
              <a:t>Show case to the Future</a:t>
            </a:r>
            <a:endParaRPr lang="en-NZ" sz="28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2800" dirty="0" smtClean="0"/>
              <a:t>Moodle </a:t>
            </a:r>
            <a:r>
              <a:rPr lang="en-NZ" dirty="0" smtClean="0"/>
              <a:t>: </a:t>
            </a:r>
            <a:r>
              <a:rPr lang="en-NZ" sz="1800" dirty="0" smtClean="0">
                <a:hlinkClick r:id="rId2"/>
              </a:rPr>
              <a:t>Moodle New Zealand</a:t>
            </a:r>
            <a:endParaRPr lang="en-NZ" sz="1800" dirty="0" smtClean="0"/>
          </a:p>
          <a:p>
            <a:r>
              <a:rPr lang="en-NZ" sz="2800" dirty="0" smtClean="0"/>
              <a:t>Podcast Capture: </a:t>
            </a:r>
            <a:r>
              <a:rPr lang="en-NZ" sz="1200" dirty="0" smtClean="0">
                <a:hlinkClick r:id="rId3"/>
              </a:rPr>
              <a:t>Podcast Capture - Wikipedia, the free encyclopedia</a:t>
            </a:r>
            <a:endParaRPr lang="en-NZ" sz="1200" dirty="0" smtClean="0"/>
          </a:p>
          <a:p>
            <a:r>
              <a:rPr lang="en-NZ" sz="2800" dirty="0" smtClean="0"/>
              <a:t>Technology in Special Schools:</a:t>
            </a:r>
          </a:p>
          <a:p>
            <a:pPr>
              <a:buNone/>
            </a:pPr>
            <a:r>
              <a:rPr lang="en-NZ" dirty="0" smtClean="0"/>
              <a:t> -</a:t>
            </a:r>
            <a:r>
              <a:rPr lang="en-NZ" sz="1800" dirty="0" smtClean="0"/>
              <a:t>technology that support children’s learning, make content electronic.</a:t>
            </a:r>
          </a:p>
          <a:p>
            <a:r>
              <a:rPr lang="en-NZ" dirty="0" smtClean="0"/>
              <a:t> </a:t>
            </a:r>
            <a:r>
              <a:rPr lang="en-NZ" sz="2800" dirty="0" smtClean="0"/>
              <a:t>Jump out: </a:t>
            </a:r>
            <a:r>
              <a:rPr lang="en-NZ" sz="1800" dirty="0" smtClean="0"/>
              <a:t>on line video editing </a:t>
            </a:r>
          </a:p>
          <a:p>
            <a:r>
              <a:rPr lang="en-NZ" sz="2800" dirty="0" smtClean="0"/>
              <a:t>Google chrome</a:t>
            </a:r>
            <a:r>
              <a:rPr lang="en-NZ" dirty="0" smtClean="0"/>
              <a:t>: </a:t>
            </a:r>
            <a:r>
              <a:rPr lang="en-NZ" sz="1800" dirty="0" smtClean="0"/>
              <a:t>only on PC, safer, more secure</a:t>
            </a:r>
            <a:endParaRPr lang="en-NZ" sz="2800" dirty="0" smtClean="0"/>
          </a:p>
          <a:p>
            <a:r>
              <a:rPr lang="en-NZ" sz="2800" dirty="0" smtClean="0"/>
              <a:t>Google Search Engines: </a:t>
            </a:r>
            <a:r>
              <a:rPr lang="en-NZ" sz="1800" u="sng" dirty="0" smtClean="0">
                <a:hlinkClick r:id="rId4"/>
              </a:rPr>
              <a:t>www.google.com/cse</a:t>
            </a:r>
            <a:endParaRPr lang="en-NZ" sz="2800" u="sng" dirty="0" smtClean="0"/>
          </a:p>
          <a:p>
            <a:r>
              <a:rPr lang="en-NZ" sz="2800" dirty="0" smtClean="0"/>
              <a:t>Pervasive Digital Content: </a:t>
            </a:r>
            <a:r>
              <a:rPr lang="en-NZ" sz="1800" dirty="0" smtClean="0"/>
              <a:t>technology that can be used everywhere eg) smart phones, social networking</a:t>
            </a:r>
          </a:p>
          <a:p>
            <a:pPr>
              <a:buNone/>
            </a:pPr>
            <a:endParaRPr lang="en-NZ" sz="1800" dirty="0" smtClean="0"/>
          </a:p>
        </p:txBody>
      </p:sp>
      <p:sp>
        <p:nvSpPr>
          <p:cNvPr id="5" name="Rounded Rectangle 4"/>
          <p:cNvSpPr/>
          <p:nvPr/>
        </p:nvSpPr>
        <p:spPr>
          <a:xfrm>
            <a:off x="5857884" y="428604"/>
            <a:ext cx="2786082" cy="18573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6" name="TextBox 5"/>
          <p:cNvSpPr txBox="1"/>
          <p:nvPr/>
        </p:nvSpPr>
        <p:spPr>
          <a:xfrm>
            <a:off x="6072198" y="928670"/>
            <a:ext cx="22860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I need to research more about these things...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Breakout 6:</a:t>
            </a:r>
            <a:br>
              <a:rPr lang="en-NZ" dirty="0" smtClean="0"/>
            </a:br>
            <a:r>
              <a:rPr lang="en-NZ" sz="3200" i="1" u="sng" dirty="0" smtClean="0"/>
              <a:t>LEARNZ Virtual Field Trips</a:t>
            </a:r>
            <a:br>
              <a:rPr lang="en-NZ" sz="3200" i="1" u="sng" dirty="0" smtClean="0"/>
            </a:br>
            <a:r>
              <a:rPr lang="en-NZ" sz="2200" dirty="0" smtClean="0"/>
              <a:t>Mike Clemens, Charmaine Nelson, Darren Atkin</a:t>
            </a:r>
            <a:endParaRPr lang="en-NZ" sz="2200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NZ" dirty="0" smtClean="0"/>
              <a:t>Go with a trained teacher to areas of NZ and beyond</a:t>
            </a:r>
          </a:p>
          <a:p>
            <a:r>
              <a:rPr lang="en-NZ" dirty="0" smtClean="0"/>
              <a:t>As of 2009 registration will be with individual teachers and will be FREE</a:t>
            </a:r>
          </a:p>
          <a:p>
            <a:r>
              <a:rPr lang="en-NZ" dirty="0" smtClean="0"/>
              <a:t>All trips archived </a:t>
            </a:r>
          </a:p>
          <a:p>
            <a:r>
              <a:rPr lang="en-NZ" dirty="0" smtClean="0"/>
              <a:t>On trip is a NZ trained teacher</a:t>
            </a:r>
          </a:p>
          <a:p>
            <a:r>
              <a:rPr lang="en-NZ" dirty="0" smtClean="0"/>
              <a:t>Experts available for audio conferencing</a:t>
            </a:r>
          </a:p>
          <a:p>
            <a:r>
              <a:rPr lang="en-NZ" dirty="0" smtClean="0"/>
              <a:t>Teachers in field keep dairies, take videos, panoramic photos, a field officer (soft toys)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Focus Questions:</a:t>
            </a:r>
            <a:endParaRPr lang="en-NZ" dirty="0"/>
          </a:p>
        </p:txBody>
      </p:sp>
      <p:pic>
        <p:nvPicPr>
          <p:cNvPr id="4" name="Content Placeholder 3" descr="Learners and Leaders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857364"/>
            <a:ext cx="5929354" cy="4597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Minister of Education</a:t>
            </a:r>
            <a:r>
              <a:rPr lang="en-NZ" smtClean="0"/>
              <a:t/>
            </a:r>
            <a:br>
              <a:rPr lang="en-NZ" smtClean="0"/>
            </a:br>
            <a:endParaRPr lang="en-NZ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e- learning= 21</a:t>
            </a:r>
            <a:r>
              <a:rPr lang="en-NZ" baseline="30000" dirty="0" smtClean="0"/>
              <a:t>st</a:t>
            </a:r>
            <a:r>
              <a:rPr lang="en-NZ" dirty="0" smtClean="0"/>
              <a:t>  Century learning</a:t>
            </a:r>
          </a:p>
          <a:p>
            <a:r>
              <a:rPr lang="en-NZ" dirty="0" smtClean="0"/>
              <a:t>Personalised learning</a:t>
            </a:r>
          </a:p>
          <a:p>
            <a:r>
              <a:rPr lang="en-NZ" dirty="0" smtClean="0"/>
              <a:t>ICT clusters</a:t>
            </a:r>
          </a:p>
          <a:p>
            <a:r>
              <a:rPr lang="en-NZ" dirty="0" smtClean="0"/>
              <a:t>Life long learners</a:t>
            </a:r>
          </a:p>
          <a:p>
            <a:r>
              <a:rPr lang="en-NZ" dirty="0" smtClean="0"/>
              <a:t>Learners learning to partnerships with school and community</a:t>
            </a:r>
          </a:p>
          <a:p>
            <a:r>
              <a:rPr lang="en-NZ" dirty="0" smtClean="0"/>
              <a:t>Extra teacher only day next year</a:t>
            </a:r>
          </a:p>
          <a:p>
            <a:endParaRPr lang="en-NZ" dirty="0" smtClean="0"/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161374"/>
          </a:xfrm>
        </p:spPr>
        <p:txBody>
          <a:bodyPr/>
          <a:lstStyle/>
          <a:p>
            <a:r>
              <a:rPr lang="en-NZ" dirty="0" smtClean="0"/>
              <a:t>Key note speakers:</a:t>
            </a:r>
            <a:br>
              <a:rPr lang="en-NZ" dirty="0" smtClean="0"/>
            </a:br>
            <a:r>
              <a:rPr lang="en-NZ" sz="1800" dirty="0" smtClean="0"/>
              <a:t>Sheryl Nussbaum-Beach &amp; Will Richardson</a:t>
            </a:r>
            <a:br>
              <a:rPr lang="en-NZ" sz="1800" dirty="0" smtClean="0"/>
            </a:br>
            <a:endParaRPr lang="en-NZ" sz="1800" dirty="0"/>
          </a:p>
        </p:txBody>
      </p:sp>
      <p:pic>
        <p:nvPicPr>
          <p:cNvPr id="5" name="Picture 4" descr="Will_Richardson_web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0958" y="428603"/>
            <a:ext cx="1071570" cy="1511827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NZ" dirty="0" smtClean="0"/>
              <a:t>Sharing and co-operating worldwide</a:t>
            </a:r>
          </a:p>
          <a:p>
            <a:r>
              <a:rPr lang="en-NZ" dirty="0" smtClean="0"/>
              <a:t>Blogging</a:t>
            </a:r>
          </a:p>
          <a:p>
            <a:r>
              <a:rPr lang="en-NZ" dirty="0" smtClean="0"/>
              <a:t>Teach kids how to share: what employers should see if they are googled</a:t>
            </a:r>
          </a:p>
          <a:p>
            <a:r>
              <a:rPr lang="en-NZ" dirty="0" smtClean="0"/>
              <a:t>Teachers need to teach children how to have a global voice</a:t>
            </a:r>
          </a:p>
          <a:p>
            <a:r>
              <a:rPr lang="en-NZ" dirty="0" smtClean="0"/>
              <a:t>Teacher leaders networks</a:t>
            </a:r>
          </a:p>
          <a:p>
            <a:r>
              <a:rPr lang="en-NZ" dirty="0" smtClean="0"/>
              <a:t>Teachers need to know and feel comfortable before being expected to teach</a:t>
            </a:r>
          </a:p>
          <a:p>
            <a:endParaRPr lang="en-NZ" dirty="0"/>
          </a:p>
        </p:txBody>
      </p:sp>
      <p:pic>
        <p:nvPicPr>
          <p:cNvPr id="8" name="Picture 7" descr="Sheryl_NB_web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36" y="428604"/>
            <a:ext cx="1143000" cy="15001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rmAutofit fontScale="90000"/>
          </a:bodyPr>
          <a:lstStyle/>
          <a:p>
            <a:r>
              <a:rPr lang="en-NZ" dirty="0" smtClean="0"/>
              <a:t>Breakout One:  </a:t>
            </a:r>
            <a:r>
              <a:rPr lang="en-NZ" sz="1100" b="1" dirty="0" smtClean="0">
                <a:solidFill>
                  <a:srgbClr val="FFFF00"/>
                </a:solidFill>
              </a:rPr>
              <a:t>Te Kete Ipurangi The Online Learning Centre (TKI)</a:t>
            </a:r>
            <a:r>
              <a:rPr lang="en-NZ" b="1" dirty="0" smtClean="0"/>
              <a:t/>
            </a:r>
            <a:br>
              <a:rPr lang="en-NZ" b="1" dirty="0" smtClean="0"/>
            </a:br>
            <a:r>
              <a:rPr lang="en-NZ" sz="2200" u="sng" dirty="0" smtClean="0"/>
              <a:t>Right under your very noses' online resources for NZ teachers</a:t>
            </a:r>
            <a:br>
              <a:rPr lang="en-NZ" sz="2200" u="sng" dirty="0" smtClean="0"/>
            </a:br>
            <a:r>
              <a:rPr lang="en-NZ" sz="2200" u="sng" dirty="0" smtClean="0"/>
              <a:t>M</a:t>
            </a:r>
            <a:r>
              <a:rPr lang="en-NZ" sz="2200" dirty="0" smtClean="0"/>
              <a:t>aria Lute &amp; Penny Harrison</a:t>
            </a:r>
            <a:endParaRPr lang="en-NZ" sz="22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Filtering system  - </a:t>
            </a:r>
            <a:r>
              <a:rPr lang="en-NZ" dirty="0" smtClean="0">
                <a:hlinkClick r:id="rId2"/>
              </a:rPr>
              <a:t>TKI site</a:t>
            </a:r>
            <a:endParaRPr lang="en-NZ" dirty="0" smtClean="0"/>
          </a:p>
          <a:p>
            <a:r>
              <a:rPr lang="en-NZ" dirty="0" smtClean="0"/>
              <a:t>Use of Icons</a:t>
            </a:r>
          </a:p>
          <a:p>
            <a:r>
              <a:rPr lang="en-NZ" dirty="0" smtClean="0"/>
              <a:t>Digistore-online teaching resources</a:t>
            </a:r>
          </a:p>
          <a:p>
            <a:pPr>
              <a:buNone/>
            </a:pPr>
            <a:r>
              <a:rPr lang="en-NZ" dirty="0" smtClean="0"/>
              <a:t>			  -user name and password??</a:t>
            </a:r>
          </a:p>
          <a:p>
            <a:r>
              <a:rPr lang="en-NZ" dirty="0" smtClean="0"/>
              <a:t>Web2 tools: </a:t>
            </a:r>
            <a:r>
              <a:rPr lang="en-NZ" sz="2000" dirty="0" smtClean="0"/>
              <a:t>2 examples Wordpress, Voice thread</a:t>
            </a:r>
          </a:p>
          <a:p>
            <a:r>
              <a:rPr lang="en-NZ" dirty="0" smtClean="0"/>
              <a:t>Wordpress: free online blogging tool</a:t>
            </a:r>
          </a:p>
          <a:p>
            <a:r>
              <a:rPr lang="en-NZ" dirty="0" smtClean="0"/>
              <a:t>Voicethread: online media album</a:t>
            </a:r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/>
            </a:r>
            <a:br>
              <a:rPr lang="en-NZ" dirty="0" smtClean="0"/>
            </a:br>
            <a:r>
              <a:rPr lang="en-NZ" dirty="0" smtClean="0"/>
              <a:t>Key note speaker:</a:t>
            </a:r>
            <a:br>
              <a:rPr lang="en-NZ" dirty="0" smtClean="0"/>
            </a:br>
            <a:r>
              <a:rPr lang="en-NZ" dirty="0" smtClean="0"/>
              <a:t>Steven Carden</a:t>
            </a:r>
            <a:br>
              <a:rPr lang="en-NZ" dirty="0" smtClean="0"/>
            </a:b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NZ" sz="2400" dirty="0" smtClean="0"/>
              <a:t>Evolution of man </a:t>
            </a:r>
            <a:r>
              <a:rPr lang="en-NZ" sz="2400" b="1" u="sng" dirty="0" smtClean="0"/>
              <a:t>add diagram link</a:t>
            </a:r>
          </a:p>
          <a:p>
            <a:r>
              <a:rPr lang="en-NZ" sz="2400" dirty="0" smtClean="0"/>
              <a:t>Societies coping with change well are:</a:t>
            </a:r>
          </a:p>
          <a:p>
            <a:pPr>
              <a:buNone/>
            </a:pPr>
            <a:r>
              <a:rPr lang="en-NZ" sz="2400" dirty="0" smtClean="0"/>
              <a:t>Idea generating-idea absorbing-willing to change</a:t>
            </a:r>
          </a:p>
          <a:p>
            <a:r>
              <a:rPr lang="en-NZ" sz="2400" dirty="0" smtClean="0"/>
              <a:t>We are currently educating chn for jobs that do not exist, to solve problems that aren’t even problems yet</a:t>
            </a:r>
          </a:p>
          <a:p>
            <a:r>
              <a:rPr lang="en-NZ" sz="2400" dirty="0" smtClean="0"/>
              <a:t>2020 Tactic jobs will make up almost ¾ of all jobs, transitional jobs will make up just over ¼ of all jobs</a:t>
            </a:r>
          </a:p>
          <a:p>
            <a:r>
              <a:rPr lang="en-NZ" sz="2400" dirty="0" smtClean="0"/>
              <a:t> We need radically different ways and approaches to teaching young people.</a:t>
            </a:r>
          </a:p>
          <a:p>
            <a:r>
              <a:rPr lang="en-NZ" sz="2400" dirty="0" smtClean="0"/>
              <a:t>THE DIFFERENCE BETWEEN A GOOD AND A GREAT TEACHER IS THAT GREAT TEACHERS INSPIRE AND ENCOURAGE. PLEASE INSPIRE AND ENCOURAGE IN YOUR CLASSROOM.</a:t>
            </a:r>
          </a:p>
          <a:p>
            <a:endParaRPr lang="en-NZ" dirty="0" smtClean="0"/>
          </a:p>
        </p:txBody>
      </p:sp>
      <p:pic>
        <p:nvPicPr>
          <p:cNvPr id="6" name="Picture 5" descr="Steven_Carden_web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0892" y="285728"/>
            <a:ext cx="1804993" cy="21929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229600" cy="1399032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>Breakout Two: </a:t>
            </a:r>
            <a:br>
              <a:rPr lang="en-NZ" dirty="0" smtClean="0"/>
            </a:br>
            <a:r>
              <a:rPr lang="en-NZ" sz="3600" i="1" u="sng" dirty="0" smtClean="0"/>
              <a:t>Transformational Teaching</a:t>
            </a:r>
            <a:r>
              <a:rPr lang="en-NZ" sz="3600" dirty="0" smtClean="0"/>
              <a:t/>
            </a:r>
            <a:br>
              <a:rPr lang="en-NZ" sz="3600" dirty="0" smtClean="0"/>
            </a:br>
            <a:r>
              <a:rPr lang="en-NZ" sz="3600" dirty="0" smtClean="0"/>
              <a:t>Tony Ryan</a:t>
            </a:r>
            <a:endParaRPr lang="en-NZ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NZ" dirty="0" smtClean="0"/>
              <a:t>Teachers need to be people who are inspiring</a:t>
            </a:r>
          </a:p>
          <a:p>
            <a:r>
              <a:rPr lang="en-NZ" dirty="0" smtClean="0"/>
              <a:t>Think outside the dodecahedron </a:t>
            </a:r>
            <a:r>
              <a:rPr lang="en-NZ" dirty="0" smtClean="0">
                <a:hlinkClick r:id="rId2"/>
              </a:rPr>
              <a:t>Where The Hell Is Matt?</a:t>
            </a:r>
            <a:endParaRPr lang="en-NZ" dirty="0" smtClean="0"/>
          </a:p>
          <a:p>
            <a:r>
              <a:rPr lang="en-NZ" dirty="0" smtClean="0"/>
              <a:t>We can change the world through our classrooms</a:t>
            </a:r>
          </a:p>
          <a:p>
            <a:r>
              <a:rPr lang="en-NZ" dirty="0" smtClean="0"/>
              <a:t>Global learning: Digital literacies</a:t>
            </a:r>
          </a:p>
          <a:p>
            <a:r>
              <a:rPr lang="en-NZ" dirty="0" smtClean="0"/>
              <a:t>4  roles for the transformational teacher</a:t>
            </a:r>
          </a:p>
          <a:p>
            <a:pPr>
              <a:buNone/>
            </a:pPr>
            <a:r>
              <a:rPr lang="en-NZ" sz="2400" dirty="0" smtClean="0"/>
              <a:t>The Energiser- </a:t>
            </a:r>
            <a:r>
              <a:rPr lang="en-NZ" sz="1700" i="1" dirty="0" smtClean="0"/>
              <a:t>“hot personalities”,</a:t>
            </a:r>
          </a:p>
          <a:p>
            <a:pPr>
              <a:buNone/>
            </a:pPr>
            <a:r>
              <a:rPr lang="en-NZ" sz="1700" i="1" dirty="0" smtClean="0"/>
              <a:t> </a:t>
            </a:r>
            <a:r>
              <a:rPr lang="en-NZ" sz="2400" dirty="0" smtClean="0"/>
              <a:t>The Ethicist- </a:t>
            </a:r>
            <a:r>
              <a:rPr lang="en-NZ" sz="1500" i="1" dirty="0" smtClean="0"/>
              <a:t>values</a:t>
            </a:r>
            <a:endParaRPr lang="en-NZ" sz="2400" dirty="0" smtClean="0"/>
          </a:p>
          <a:p>
            <a:pPr>
              <a:buNone/>
            </a:pPr>
            <a:r>
              <a:rPr lang="en-NZ" sz="2400" dirty="0" smtClean="0"/>
              <a:t>The Entrepreneur-</a:t>
            </a:r>
            <a:r>
              <a:rPr lang="en-NZ" sz="1700" i="1" dirty="0" smtClean="0"/>
              <a:t>Educational Intrapreneurs??, </a:t>
            </a:r>
          </a:p>
          <a:p>
            <a:pPr>
              <a:buNone/>
            </a:pPr>
            <a:r>
              <a:rPr lang="en-NZ" sz="2200" dirty="0" smtClean="0"/>
              <a:t>The </a:t>
            </a:r>
            <a:r>
              <a:rPr lang="en-NZ" sz="2200" i="1" dirty="0" smtClean="0"/>
              <a:t>Environmentalist-</a:t>
            </a:r>
            <a:r>
              <a:rPr lang="en-NZ" sz="1700" i="1" dirty="0" smtClean="0"/>
              <a:t>beyond being a greenie</a:t>
            </a:r>
            <a:endParaRPr lang="en-NZ" sz="1700" i="1" dirty="0"/>
          </a:p>
        </p:txBody>
      </p:sp>
      <p:pic>
        <p:nvPicPr>
          <p:cNvPr id="6" name="Picture 5" descr="TonyRyanweb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892" y="285728"/>
            <a:ext cx="1714512" cy="16861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/>
            </a:r>
            <a:br>
              <a:rPr lang="en-NZ" dirty="0" smtClean="0"/>
            </a:br>
            <a:r>
              <a:rPr lang="en-NZ" dirty="0" smtClean="0"/>
              <a:t>Breakout Three:</a:t>
            </a:r>
            <a:br>
              <a:rPr lang="en-NZ" dirty="0" smtClean="0"/>
            </a:br>
            <a:r>
              <a:rPr lang="en-NZ" sz="2700" i="1" u="sng" dirty="0" smtClean="0"/>
              <a:t>School transformation as easy as ABC</a:t>
            </a:r>
            <a:r>
              <a:rPr lang="en-NZ" sz="2700" dirty="0" smtClean="0"/>
              <a:t/>
            </a:r>
            <a:br>
              <a:rPr lang="en-NZ" sz="2700" dirty="0" smtClean="0"/>
            </a:br>
            <a:r>
              <a:rPr lang="en-NZ" sz="2700" dirty="0" smtClean="0"/>
              <a:t>Martin Hughes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2400" dirty="0" smtClean="0"/>
              <a:t>Teacher training- Units of work- Student Involvement</a:t>
            </a:r>
          </a:p>
          <a:p>
            <a:r>
              <a:rPr lang="en-NZ" sz="2400" dirty="0" smtClean="0"/>
              <a:t>3P’S: Provoke thought, Provide vocabulary, Promote questioning</a:t>
            </a:r>
          </a:p>
          <a:p>
            <a:r>
              <a:rPr lang="en-NZ" sz="2400" dirty="0" smtClean="0"/>
              <a:t>Fire fox : </a:t>
            </a:r>
            <a:r>
              <a:rPr lang="en-NZ" sz="2000" dirty="0" smtClean="0"/>
              <a:t>Teachers download Utube videos onto lap top: no connection needed, can revisit later </a:t>
            </a:r>
          </a:p>
          <a:p>
            <a:r>
              <a:rPr lang="en-NZ" sz="2400" dirty="0" smtClean="0"/>
              <a:t>Forums</a:t>
            </a:r>
          </a:p>
          <a:p>
            <a:r>
              <a:rPr lang="en-NZ" sz="2400" dirty="0" smtClean="0">
                <a:hlinkClick r:id="rId3"/>
              </a:rPr>
              <a:t>www.tkhs.knowledge.net</a:t>
            </a:r>
            <a:endParaRPr lang="en-NZ" sz="2400" dirty="0" smtClean="0"/>
          </a:p>
          <a:p>
            <a:r>
              <a:rPr lang="en-NZ" sz="2400" dirty="0" smtClean="0"/>
              <a:t>utube: visual language, -proverbs oral language</a:t>
            </a:r>
          </a:p>
          <a:p>
            <a:endParaRPr lang="en-NZ" sz="2000" dirty="0" smtClean="0"/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endParaRPr lang="en-NZ" dirty="0" smtClean="0"/>
          </a:p>
          <a:p>
            <a:endParaRPr lang="en-NZ" dirty="0" smtClean="0"/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785950"/>
          </a:xfrm>
        </p:spPr>
        <p:txBody>
          <a:bodyPr>
            <a:normAutofit fontScale="90000"/>
          </a:bodyPr>
          <a:lstStyle/>
          <a:p>
            <a:r>
              <a:rPr lang="en-NZ" sz="4000" dirty="0" smtClean="0"/>
              <a:t/>
            </a:r>
            <a:br>
              <a:rPr lang="en-NZ" sz="4000" dirty="0" smtClean="0"/>
            </a:br>
            <a:r>
              <a:rPr lang="en-NZ" sz="4000" dirty="0" smtClean="0"/>
              <a:t>Breakout Four:</a:t>
            </a:r>
            <a:br>
              <a:rPr lang="en-NZ" sz="4000" dirty="0" smtClean="0"/>
            </a:br>
            <a:r>
              <a:rPr lang="en-NZ" sz="2200" b="1" i="1" u="sng" dirty="0" smtClean="0"/>
              <a:t>Critical issues for learning in the 21</a:t>
            </a:r>
            <a:r>
              <a:rPr lang="en-NZ" sz="2200" b="1" i="1" u="sng" baseline="30000" dirty="0" smtClean="0"/>
              <a:t>st</a:t>
            </a:r>
            <a:r>
              <a:rPr lang="en-NZ" sz="2200" b="1" i="1" u="sng" dirty="0" smtClean="0"/>
              <a:t> Century: </a:t>
            </a:r>
            <a:br>
              <a:rPr lang="en-NZ" sz="2200" b="1" i="1" u="sng" dirty="0" smtClean="0"/>
            </a:br>
            <a:r>
              <a:rPr lang="en-NZ" sz="1800" b="1" i="1" u="sng" dirty="0" smtClean="0"/>
              <a:t>Multi-literacies new technologies and knowledge building</a:t>
            </a:r>
            <a:br>
              <a:rPr lang="en-NZ" sz="1800" b="1" i="1" u="sng" dirty="0" smtClean="0"/>
            </a:br>
            <a:r>
              <a:rPr lang="en-NZ" sz="3100" dirty="0" smtClean="0"/>
              <a:t> Nicola Yell and 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4282" y="2428868"/>
            <a:ext cx="8229600" cy="4143404"/>
          </a:xfrm>
        </p:spPr>
        <p:txBody>
          <a:bodyPr>
            <a:normAutofit/>
          </a:bodyPr>
          <a:lstStyle/>
          <a:p>
            <a:pPr lvl="0"/>
            <a:r>
              <a:rPr lang="en-NZ" sz="2400" dirty="0" smtClean="0"/>
              <a:t>New learning =lateral learning</a:t>
            </a:r>
          </a:p>
          <a:p>
            <a:r>
              <a:rPr lang="en-NZ" sz="2400" dirty="0" smtClean="0"/>
              <a:t>Young children already are self selectors of multi-literacies before they even start any kind of formal educational </a:t>
            </a:r>
          </a:p>
          <a:p>
            <a:pPr lvl="0"/>
            <a:r>
              <a:rPr lang="en-NZ" sz="2400" dirty="0" smtClean="0"/>
              <a:t>Create necessary conditions for learning: belonging, transforming.</a:t>
            </a:r>
          </a:p>
          <a:p>
            <a:pPr lvl="0"/>
            <a:r>
              <a:rPr lang="en-NZ" sz="2400" dirty="0" smtClean="0"/>
              <a:t>Use story boards, plan out an advertisement for a product of their choice, video the advertisement</a:t>
            </a:r>
          </a:p>
          <a:p>
            <a:r>
              <a:rPr lang="en-NZ" sz="2400" dirty="0" smtClean="0"/>
              <a:t>Use Lego or </a:t>
            </a:r>
            <a:r>
              <a:rPr lang="en-NZ" sz="2400" i="1" dirty="0" smtClean="0"/>
              <a:t>claymation</a:t>
            </a:r>
            <a:r>
              <a:rPr lang="en-NZ" sz="2400" dirty="0" smtClean="0"/>
              <a:t> to make a movie in movie maker: may work for reading groups </a:t>
            </a:r>
            <a:endParaRPr lang="en-NZ" sz="2400" dirty="0"/>
          </a:p>
        </p:txBody>
      </p:sp>
      <p:pic>
        <p:nvPicPr>
          <p:cNvPr id="6" name="Picture 5" descr="Nicola_Yelland_web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768" y="428604"/>
            <a:ext cx="1604965" cy="16049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2850</TotalTime>
  <Words>531</Words>
  <Application>Microsoft Office PowerPoint</Application>
  <PresentationFormat>On-screen Show (4:3)</PresentationFormat>
  <Paragraphs>79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Verve</vt:lpstr>
      <vt:lpstr>Ulearn08 Conference</vt:lpstr>
      <vt:lpstr>Focus Questions:</vt:lpstr>
      <vt:lpstr>Minister of Education </vt:lpstr>
      <vt:lpstr>Key note speakers: Sheryl Nussbaum-Beach &amp; Will Richardson </vt:lpstr>
      <vt:lpstr>Breakout One:  Te Kete Ipurangi The Online Learning Centre (TKI) Right under your very noses' online resources for NZ teachers Maria Lute &amp; Penny Harrison</vt:lpstr>
      <vt:lpstr> Key note speaker: Steven Carden  </vt:lpstr>
      <vt:lpstr>Breakout Two:  Transformational Teaching Tony Ryan</vt:lpstr>
      <vt:lpstr> Breakout Three: School transformation as easy as ABC Martin Hughes </vt:lpstr>
      <vt:lpstr> Breakout Four: Critical issues for learning in the 21st Century:  Multi-literacies new technologies and knowledge building  Nicola Yell and  </vt:lpstr>
      <vt:lpstr>Breakout Five: Show case to the Future</vt:lpstr>
      <vt:lpstr>Breakout 6: LEARNZ Virtual Field Trips Mike Clemens, Charmaine Nelson, Darren Atkin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Ulearn08 Conference</dc:title>
  <dc:creator>Erin</dc:creator>
  <cp:lastModifiedBy>Erin</cp:lastModifiedBy>
  <cp:revision>42</cp:revision>
  <dcterms:created xsi:type="dcterms:W3CDTF">2008-10-09T01:08:45Z</dcterms:created>
  <dcterms:modified xsi:type="dcterms:W3CDTF">2008-11-11T19:37:22Z</dcterms:modified>
</cp:coreProperties>
</file>