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48" autoAdjust="0"/>
    <p:restoredTop sz="94718" autoAdjust="0"/>
  </p:normalViewPr>
  <p:slideViewPr>
    <p:cSldViewPr>
      <p:cViewPr varScale="1">
        <p:scale>
          <a:sx n="107" d="100"/>
          <a:sy n="107" d="100"/>
        </p:scale>
        <p:origin x="-84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D223026C-1B90-4307-ABC0-504E0DE47992}" type="datetimeFigureOut">
              <a:rPr lang="en-US" smtClean="0"/>
              <a:pPr/>
              <a:t>11/12/2008</a:t>
            </a:fld>
            <a:endParaRPr lang="en-N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NZ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E216E01-AED5-414B-BF3B-57C7D6A694B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3026C-1B90-4307-ABC0-504E0DE47992}" type="datetimeFigureOut">
              <a:rPr lang="en-US" smtClean="0"/>
              <a:pPr/>
              <a:t>11/12/2008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16E01-AED5-414B-BF3B-57C7D6A694B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D223026C-1B90-4307-ABC0-504E0DE47992}" type="datetimeFigureOut">
              <a:rPr lang="en-US" smtClean="0"/>
              <a:pPr/>
              <a:t>11/12/2008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NZ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E216E01-AED5-414B-BF3B-57C7D6A694B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3026C-1B90-4307-ABC0-504E0DE47992}" type="datetimeFigureOut">
              <a:rPr lang="en-US" smtClean="0"/>
              <a:pPr/>
              <a:t>11/12/2008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E216E01-AED5-414B-BF3B-57C7D6A694B0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3026C-1B90-4307-ABC0-504E0DE47992}" type="datetimeFigureOut">
              <a:rPr lang="en-US" smtClean="0"/>
              <a:pPr/>
              <a:t>11/12/2008</a:t>
            </a:fld>
            <a:endParaRPr lang="en-NZ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E216E01-AED5-414B-BF3B-57C7D6A694B0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223026C-1B90-4307-ABC0-504E0DE47992}" type="datetimeFigureOut">
              <a:rPr lang="en-US" smtClean="0"/>
              <a:pPr/>
              <a:t>11/12/2008</a:t>
            </a:fld>
            <a:endParaRPr lang="en-NZ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E216E01-AED5-414B-BF3B-57C7D6A694B0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223026C-1B90-4307-ABC0-504E0DE47992}" type="datetimeFigureOut">
              <a:rPr lang="en-US" smtClean="0"/>
              <a:pPr/>
              <a:t>11/12/2008</a:t>
            </a:fld>
            <a:endParaRPr lang="en-NZ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E216E01-AED5-414B-BF3B-57C7D6A694B0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NZ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3026C-1B90-4307-ABC0-504E0DE47992}" type="datetimeFigureOut">
              <a:rPr lang="en-US" smtClean="0"/>
              <a:pPr/>
              <a:t>11/12/2008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E216E01-AED5-414B-BF3B-57C7D6A694B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3026C-1B90-4307-ABC0-504E0DE47992}" type="datetimeFigureOut">
              <a:rPr lang="en-US" smtClean="0"/>
              <a:pPr/>
              <a:t>11/12/2008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E216E01-AED5-414B-BF3B-57C7D6A694B0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3026C-1B90-4307-ABC0-504E0DE47992}" type="datetimeFigureOut">
              <a:rPr lang="en-US" smtClean="0"/>
              <a:pPr/>
              <a:t>11/12/2008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E216E01-AED5-414B-BF3B-57C7D6A694B0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223026C-1B90-4307-ABC0-504E0DE47992}" type="datetimeFigureOut">
              <a:rPr lang="en-US" smtClean="0"/>
              <a:pPr/>
              <a:t>11/12/2008</a:t>
            </a:fld>
            <a:endParaRPr lang="en-NZ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E216E01-AED5-414B-BF3B-57C7D6A694B0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223026C-1B90-4307-ABC0-504E0DE47992}" type="datetimeFigureOut">
              <a:rPr lang="en-US" smtClean="0"/>
              <a:pPr/>
              <a:t>11/12/2008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NZ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E216E01-AED5-414B-BF3B-57C7D6A694B0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71472" y="6215082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dirty="0" smtClean="0"/>
              <a:t>BY DYLAN, SHAYE AND TIM</a:t>
            </a:r>
            <a:endParaRPr lang="en-NZ" dirty="0"/>
          </a:p>
        </p:txBody>
      </p:sp>
      <p:pic>
        <p:nvPicPr>
          <p:cNvPr id="1026" name="Picture 2" descr="http://nhokanson.files.wordpress.com/2008/07/internet_safety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357298"/>
            <a:ext cx="6429420" cy="4500594"/>
          </a:xfrm>
          <a:prstGeom prst="rect">
            <a:avLst/>
          </a:prstGeom>
          <a:noFill/>
        </p:spPr>
      </p:pic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3786182" y="2500306"/>
            <a:ext cx="985790" cy="1470025"/>
          </a:xfrm>
        </p:spPr>
        <p:txBody>
          <a:bodyPr>
            <a:normAutofit/>
          </a:bodyPr>
          <a:lstStyle/>
          <a:p>
            <a:pPr algn="ctr"/>
            <a:r>
              <a:rPr lang="en-NZ" sz="1600" dirty="0" smtClean="0"/>
              <a:t>Internet safety</a:t>
            </a:r>
            <a:endParaRPr lang="en-NZ" sz="1600" dirty="0"/>
          </a:p>
        </p:txBody>
      </p:sp>
      <p:sp>
        <p:nvSpPr>
          <p:cNvPr id="7" name="Rectangle 6"/>
          <p:cNvSpPr/>
          <p:nvPr/>
        </p:nvSpPr>
        <p:spPr>
          <a:xfrm>
            <a:off x="34326" y="0"/>
            <a:ext cx="910967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u="sng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HOW TO BE SAFE ON THE INTERNET</a:t>
            </a:r>
            <a:endParaRPr lang="en-NZ" sz="4000" b="1" u="sng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Tm="7160"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ABOUT THE INTERNET</a:t>
            </a:r>
            <a:endParaRPr lang="en-US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2071678"/>
            <a:ext cx="83582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dirty="0" smtClean="0"/>
              <a:t>The internet is real cool, like you can play games, read stuff like handy information, but you need to be aware that the internet can be very </a:t>
            </a:r>
            <a:r>
              <a:rPr lang="en-NZ" b="1" u="sng" dirty="0" smtClean="0"/>
              <a:t>dangerous. </a:t>
            </a:r>
            <a:endParaRPr lang="en-NZ" dirty="0" smtClean="0"/>
          </a:p>
          <a:p>
            <a:pPr algn="ctr"/>
            <a:r>
              <a:rPr lang="en-NZ" dirty="0" smtClean="0"/>
              <a:t>For example: spam, viruses, bad sites and etc.</a:t>
            </a:r>
            <a:endParaRPr lang="en-NZ" dirty="0"/>
          </a:p>
        </p:txBody>
      </p:sp>
      <p:pic>
        <p:nvPicPr>
          <p:cNvPr id="17412" name="Picture 4" descr="http://checkengineusa.com/dennislembree/blog/media/runs_notepad_fast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3357562"/>
            <a:ext cx="5102714" cy="2857520"/>
          </a:xfrm>
          <a:prstGeom prst="rect">
            <a:avLst/>
          </a:prstGeom>
          <a:noFill/>
        </p:spPr>
      </p:pic>
    </p:spTree>
  </p:cSld>
  <p:clrMapOvr>
    <a:masterClrMapping/>
  </p:clrMapOvr>
  <p:transition advTm="15319">
    <p:wedge/>
    <p:sndAc>
      <p:stSnd>
        <p:snd r:embed="rId2" name="wind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u="sng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Good POINTS</a:t>
            </a:r>
            <a:endParaRPr lang="en-US" sz="7200" b="1" u="sng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1785926"/>
            <a:ext cx="79296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buFont typeface="+mj-lt"/>
              <a:buAutoNum type="romanUcPeriod"/>
            </a:pPr>
            <a:r>
              <a:rPr lang="en-NZ" dirty="0" smtClean="0"/>
              <a:t> Games</a:t>
            </a:r>
          </a:p>
          <a:p>
            <a:pPr marL="400050" indent="-400050">
              <a:buFont typeface="+mj-lt"/>
              <a:buAutoNum type="romanUcPeriod"/>
            </a:pPr>
            <a:r>
              <a:rPr lang="en-NZ" dirty="0"/>
              <a:t> </a:t>
            </a:r>
            <a:r>
              <a:rPr lang="en-NZ" dirty="0" smtClean="0"/>
              <a:t>Education </a:t>
            </a:r>
          </a:p>
          <a:p>
            <a:pPr marL="400050" indent="-400050">
              <a:buFont typeface="+mj-lt"/>
              <a:buAutoNum type="romanUcPeriod"/>
            </a:pPr>
            <a:r>
              <a:rPr lang="en-NZ" dirty="0" smtClean="0"/>
              <a:t> Good information</a:t>
            </a:r>
          </a:p>
          <a:p>
            <a:pPr marL="400050" indent="-400050">
              <a:buFont typeface="+mj-lt"/>
              <a:buAutoNum type="romanUcPeriod"/>
            </a:pPr>
            <a:r>
              <a:rPr lang="en-NZ" dirty="0"/>
              <a:t> B</a:t>
            </a:r>
            <a:r>
              <a:rPr lang="en-NZ" dirty="0" smtClean="0"/>
              <a:t>uying and selling sites</a:t>
            </a:r>
          </a:p>
          <a:p>
            <a:pPr marL="400050" indent="-400050">
              <a:buFont typeface="+mj-lt"/>
              <a:buAutoNum type="romanUcPeriod"/>
            </a:pPr>
            <a:r>
              <a:rPr lang="en-NZ" dirty="0"/>
              <a:t> </a:t>
            </a:r>
            <a:r>
              <a:rPr lang="en-NZ" dirty="0" smtClean="0"/>
              <a:t>Photos</a:t>
            </a:r>
          </a:p>
          <a:p>
            <a:pPr marL="400050" indent="-400050">
              <a:buFont typeface="+mj-lt"/>
              <a:buAutoNum type="romanUcPeriod"/>
            </a:pPr>
            <a:r>
              <a:rPr lang="en-NZ" dirty="0"/>
              <a:t> N</a:t>
            </a:r>
            <a:r>
              <a:rPr lang="en-NZ" dirty="0" smtClean="0"/>
              <a:t>ews</a:t>
            </a:r>
          </a:p>
          <a:p>
            <a:pPr marL="400050" indent="-400050">
              <a:buFont typeface="+mj-lt"/>
              <a:buAutoNum type="romanUcPeriod"/>
            </a:pPr>
            <a:r>
              <a:rPr lang="en-NZ" dirty="0"/>
              <a:t> W</a:t>
            </a:r>
            <a:r>
              <a:rPr lang="en-NZ" dirty="0" smtClean="0"/>
              <a:t>eather</a:t>
            </a:r>
            <a:endParaRPr lang="en-NZ" dirty="0"/>
          </a:p>
        </p:txBody>
      </p:sp>
      <p:pic>
        <p:nvPicPr>
          <p:cNvPr id="16388" name="Picture 4" descr="http://jaytalsma.ws/Images/CARTOON%20COMPUTER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2786058"/>
            <a:ext cx="2867025" cy="3333750"/>
          </a:xfrm>
          <a:prstGeom prst="rect">
            <a:avLst/>
          </a:prstGeom>
          <a:noFill/>
        </p:spPr>
      </p:pic>
      <p:pic>
        <p:nvPicPr>
          <p:cNvPr id="16391" name="Picture 7" descr="http://www.istockphoto.com/file_thumbview_approve/2272385/2/istockphoto_2272385_lightbulb_gu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1928802"/>
            <a:ext cx="785818" cy="785818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8923">
    <p:circle/>
    <p:sndAc>
      <p:stSnd>
        <p:snd r:embed="rId2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lIns="91440" tIns="45720" rIns="91440" bIns="45720" anchor="b">
            <a:spAutoFit/>
          </a:bodyPr>
          <a:lstStyle/>
          <a:p>
            <a:pPr algn="ctr"/>
            <a:r>
              <a:rPr lang="en-US" sz="8000" b="1" u="sng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BAD POINTS</a:t>
            </a:r>
            <a:endParaRPr lang="en-US" sz="8000" b="1" u="sng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1643050"/>
            <a:ext cx="82868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NZ" dirty="0" smtClean="0"/>
              <a:t> Fake adverts</a:t>
            </a:r>
          </a:p>
          <a:p>
            <a:pPr>
              <a:buFont typeface="Wingdings" pitchFamily="2" charset="2"/>
              <a:buChar char="Ø"/>
            </a:pPr>
            <a:r>
              <a:rPr lang="en-NZ" dirty="0"/>
              <a:t> </a:t>
            </a:r>
            <a:r>
              <a:rPr lang="en-NZ" dirty="0" smtClean="0"/>
              <a:t>Guilty websites</a:t>
            </a:r>
          </a:p>
          <a:p>
            <a:pPr>
              <a:buFont typeface="Wingdings" pitchFamily="2" charset="2"/>
              <a:buChar char="Ø"/>
            </a:pPr>
            <a:r>
              <a:rPr lang="en-NZ" dirty="0"/>
              <a:t> </a:t>
            </a:r>
            <a:r>
              <a:rPr lang="en-NZ" dirty="0" smtClean="0"/>
              <a:t>Hacker or hacking attachments</a:t>
            </a:r>
          </a:p>
          <a:p>
            <a:pPr>
              <a:buFont typeface="Wingdings" pitchFamily="2" charset="2"/>
              <a:buChar char="Ø"/>
            </a:pPr>
            <a:r>
              <a:rPr lang="en-NZ" dirty="0"/>
              <a:t> </a:t>
            </a:r>
            <a:r>
              <a:rPr lang="en-NZ" dirty="0" smtClean="0"/>
              <a:t>Violent/gruesome  games </a:t>
            </a:r>
          </a:p>
          <a:p>
            <a:endParaRPr lang="en-NZ" dirty="0"/>
          </a:p>
        </p:txBody>
      </p:sp>
      <p:pic>
        <p:nvPicPr>
          <p:cNvPr id="6146" name="Picture 2" descr="http://www.clipartof.com/images/clipart/xsmall2/12894_desktop_computer_mascot_cartoon_character_confused_and_seeing_star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1500174"/>
            <a:ext cx="3876675" cy="4286250"/>
          </a:xfrm>
          <a:prstGeom prst="rect">
            <a:avLst/>
          </a:prstGeom>
          <a:noFill/>
        </p:spPr>
      </p:pic>
      <p:pic>
        <p:nvPicPr>
          <p:cNvPr id="15362" name="Picture 2" descr="http://www.pioneer.net/~mchumor/00images/6765_computer_cartoon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3357538"/>
            <a:ext cx="2655523" cy="3500462"/>
          </a:xfrm>
          <a:prstGeom prst="rect">
            <a:avLst/>
          </a:prstGeom>
          <a:noFill/>
        </p:spPr>
      </p:pic>
      <p:sp>
        <p:nvSpPr>
          <p:cNvPr id="6" name="Flowchart: Process 5"/>
          <p:cNvSpPr/>
          <p:nvPr/>
        </p:nvSpPr>
        <p:spPr>
          <a:xfrm>
            <a:off x="928662" y="3500438"/>
            <a:ext cx="2643206" cy="214314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9" name="Rectangle 8"/>
          <p:cNvSpPr/>
          <p:nvPr/>
        </p:nvSpPr>
        <p:spPr>
          <a:xfrm>
            <a:off x="1357290" y="6286520"/>
            <a:ext cx="1714512" cy="3571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</p:cSld>
  <p:clrMapOvr>
    <a:masterClrMapping/>
  </p:clrMapOvr>
  <p:transition advTm="8065">
    <p:fade thruBlk="1"/>
    <p:sndAc>
      <p:stSnd>
        <p:snd r:embed="rId2" name="arrow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en-US" sz="40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WHAT WE DON’T DO ON THE INTERNET</a:t>
            </a:r>
            <a:endParaRPr lang="en-US" sz="40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00364" y="1643050"/>
            <a:ext cx="614363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600" dirty="0" smtClean="0"/>
              <a:t>Don’t ever give out personal information  like your name, address or phone number.</a:t>
            </a:r>
          </a:p>
          <a:p>
            <a:endParaRPr lang="en-NZ" sz="1600" dirty="0"/>
          </a:p>
          <a:p>
            <a:endParaRPr lang="en-NZ" sz="1600" dirty="0" smtClean="0"/>
          </a:p>
          <a:p>
            <a:pPr>
              <a:buFont typeface="Courier New" pitchFamily="49" charset="0"/>
              <a:buChar char="o"/>
            </a:pPr>
            <a:r>
              <a:rPr lang="en-NZ" sz="1600" dirty="0"/>
              <a:t> </a:t>
            </a:r>
            <a:r>
              <a:rPr lang="en-NZ" sz="1600" dirty="0" smtClean="0"/>
              <a:t>Always use your nickname.</a:t>
            </a:r>
          </a:p>
          <a:p>
            <a:pPr>
              <a:buFont typeface="Courier New" pitchFamily="49" charset="0"/>
              <a:buChar char="o"/>
            </a:pPr>
            <a:endParaRPr lang="en-NZ" sz="1600" dirty="0" smtClean="0"/>
          </a:p>
          <a:p>
            <a:pPr>
              <a:buFont typeface="Courier New" pitchFamily="49" charset="0"/>
              <a:buChar char="o"/>
            </a:pPr>
            <a:r>
              <a:rPr lang="en-NZ" sz="1600" dirty="0" smtClean="0"/>
              <a:t> Don’t use home details.</a:t>
            </a:r>
          </a:p>
          <a:p>
            <a:endParaRPr lang="en-NZ" sz="1600" dirty="0" smtClean="0"/>
          </a:p>
          <a:p>
            <a:pPr>
              <a:buFont typeface="Courier New" pitchFamily="49" charset="0"/>
              <a:buChar char="o"/>
            </a:pPr>
            <a:r>
              <a:rPr lang="en-NZ" sz="1600" dirty="0" smtClean="0"/>
              <a:t>Check with an older person that you can trust if your not sure what to do.</a:t>
            </a:r>
          </a:p>
          <a:p>
            <a:pPr>
              <a:buFont typeface="Courier New" pitchFamily="49" charset="0"/>
              <a:buChar char="o"/>
            </a:pPr>
            <a:endParaRPr lang="en-NZ" sz="1600" dirty="0" smtClean="0"/>
          </a:p>
          <a:p>
            <a:pPr>
              <a:buFont typeface="Courier New" pitchFamily="49" charset="0"/>
              <a:buChar char="o"/>
            </a:pPr>
            <a:r>
              <a:rPr lang="en-NZ" sz="1600" dirty="0" smtClean="0"/>
              <a:t> Don’t use chat lines in the wrong way.</a:t>
            </a:r>
            <a:endParaRPr lang="en-NZ" sz="1600" dirty="0"/>
          </a:p>
        </p:txBody>
      </p:sp>
      <p:pic>
        <p:nvPicPr>
          <p:cNvPr id="5124" name="Picture 4" descr="http://thiedu.edublogs.org/files/2008/06/deletecooki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643050"/>
            <a:ext cx="2353620" cy="3333740"/>
          </a:xfrm>
          <a:prstGeom prst="rect">
            <a:avLst/>
          </a:prstGeom>
          <a:noFill/>
        </p:spPr>
      </p:pic>
    </p:spTree>
  </p:cSld>
  <p:clrMapOvr>
    <a:masterClrMapping/>
  </p:clrMapOvr>
  <p:transition advTm="17722">
    <p:pull dir="d"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u="sng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  <a:endParaRPr lang="en-US" sz="8000" b="1" u="sng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7224" y="2000240"/>
            <a:ext cx="71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dirty="0" smtClean="0"/>
              <a:t>Internet safety is really important so we hope you have learnt something about it.</a:t>
            </a:r>
            <a:endParaRPr lang="en-NZ" dirty="0"/>
          </a:p>
        </p:txBody>
      </p:sp>
      <p:pic>
        <p:nvPicPr>
          <p:cNvPr id="13314" name="Picture 2" descr="http://www.grinningplanet.com/2004/09-30/computer-cartoon-freak-copyright8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2652111"/>
            <a:ext cx="2928958" cy="3441525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 rot="21133507">
            <a:off x="3699218" y="3425727"/>
            <a:ext cx="862023" cy="1010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8" name="&quot;No&quot; Symbol 7"/>
          <p:cNvSpPr/>
          <p:nvPr/>
        </p:nvSpPr>
        <p:spPr>
          <a:xfrm>
            <a:off x="3857620" y="3714752"/>
            <a:ext cx="500066" cy="428628"/>
          </a:xfrm>
          <a:prstGeom prst="noSmoking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Tm="5553">
    <p:wheel spokes="3"/>
    <p:sndAc>
      <p:stSnd>
        <p:snd r:embed="rId2" name="cashreg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103</TotalTime>
  <Words>175</Words>
  <Application>Microsoft Office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Median</vt:lpstr>
      <vt:lpstr>Internet safety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room7</dc:creator>
  <cp:lastModifiedBy>room7</cp:lastModifiedBy>
  <cp:revision>11</cp:revision>
  <dcterms:created xsi:type="dcterms:W3CDTF">2008-09-17T02:55:54Z</dcterms:created>
  <dcterms:modified xsi:type="dcterms:W3CDTF">2008-11-11T20:30:47Z</dcterms:modified>
</cp:coreProperties>
</file>